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9" r:id="rId4"/>
    <p:sldId id="294" r:id="rId5"/>
    <p:sldId id="287" r:id="rId6"/>
    <p:sldId id="289" r:id="rId7"/>
    <p:sldId id="279" r:id="rId8"/>
    <p:sldId id="271" r:id="rId9"/>
    <p:sldId id="276" r:id="rId10"/>
    <p:sldId id="296" r:id="rId11"/>
    <p:sldId id="278" r:id="rId12"/>
    <p:sldId id="288" r:id="rId13"/>
    <p:sldId id="281" r:id="rId14"/>
    <p:sldId id="272" r:id="rId15"/>
    <p:sldId id="273" r:id="rId16"/>
    <p:sldId id="293" r:id="rId17"/>
    <p:sldId id="292" r:id="rId18"/>
    <p:sldId id="291" r:id="rId19"/>
    <p:sldId id="295" r:id="rId20"/>
    <p:sldId id="283" r:id="rId21"/>
    <p:sldId id="270" r:id="rId22"/>
    <p:sldId id="282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6D7B"/>
    <a:srgbClr val="A59D96"/>
    <a:srgbClr val="E8C39B"/>
    <a:srgbClr val="FFE8B9"/>
    <a:srgbClr val="FFD097"/>
    <a:srgbClr val="FFDCB0"/>
    <a:srgbClr val="94A686"/>
    <a:srgbClr val="AD8B85"/>
    <a:srgbClr val="F4E7B8"/>
    <a:srgbClr val="F6E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20" autoAdjust="0"/>
  </p:normalViewPr>
  <p:slideViewPr>
    <p:cSldViewPr>
      <p:cViewPr>
        <p:scale>
          <a:sx n="75" d="100"/>
          <a:sy n="75" d="100"/>
        </p:scale>
        <p:origin x="318" y="66"/>
      </p:cViewPr>
      <p:guideLst>
        <p:guide orient="horz" pos="12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F11B0-33B1-4B7C-920C-548E047C0506}" type="datetimeFigureOut">
              <a:rPr lang="ko-KR" altLang="en-US" smtClean="0"/>
              <a:t>20-12-03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BA52-3945-4D83-91B6-24A14BAC9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66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3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6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4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98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029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RyZlk60O-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ssetstore.unity.com/packages/3d/environments/cartoon-low-poly-cube-world-170440" TargetMode="External"/><Relationship Id="rId4" Type="http://schemas.openxmlformats.org/officeDocument/2006/relationships/hyperlink" Target="https://assetstore.unity.com/packages/3d/characters/humanoids/fantasy/polygon-mini-fantasy-character-pack-12208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1441194" y="3314701"/>
            <a:ext cx="15405611" cy="2845740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sz="19000" b="1" dirty="0" err="1">
                <a:solidFill>
                  <a:srgbClr val="000000"/>
                </a:solidFill>
                <a:latin typeface="Futura Bk BT" pitchFamily="34" charset="0"/>
              </a:rPr>
              <a:t>ToyGround</a:t>
            </a:r>
            <a:endParaRPr lang="en-US" altLang="ko-KR" sz="19000" b="1" dirty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BD9ADF00-46BB-4F25-A468-6960E47F00DE}"/>
              </a:ext>
            </a:extLst>
          </p:cNvPr>
          <p:cNvSpPr txBox="1"/>
          <p:nvPr/>
        </p:nvSpPr>
        <p:spPr>
          <a:xfrm>
            <a:off x="1078524" y="858416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기획 발표 자료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1295C0-6E65-4922-9717-36D872C10F22}"/>
              </a:ext>
            </a:extLst>
          </p:cNvPr>
          <p:cNvSpPr txBox="1"/>
          <p:nvPr/>
        </p:nvSpPr>
        <p:spPr>
          <a:xfrm>
            <a:off x="2067430" y="9182100"/>
            <a:ext cx="14153138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2016180009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F4E768-9147-4773-88DA-ABE26271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681814"/>
            <a:ext cx="12298141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39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F77364DE-9657-4384-B68D-E057271EBC5F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1552130" y="6884444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공격범위표시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EF02C3-C2FF-4883-B412-3223BC7680BE}"/>
              </a:ext>
            </a:extLst>
          </p:cNvPr>
          <p:cNvGrpSpPr/>
          <p:nvPr/>
        </p:nvGrpSpPr>
        <p:grpSpPr>
          <a:xfrm>
            <a:off x="11851188" y="2781300"/>
            <a:ext cx="4760412" cy="2429348"/>
            <a:chOff x="11851188" y="2781300"/>
            <a:chExt cx="4760412" cy="2429348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0BF643F0-7E0A-4485-948F-6EFC30863355}"/>
                </a:ext>
              </a:extLst>
            </p:cNvPr>
            <p:cNvSpPr txBox="1"/>
            <p:nvPr/>
          </p:nvSpPr>
          <p:spPr>
            <a:xfrm>
              <a:off x="11851188" y="3556277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8A5438-3B81-46F7-9CF8-8AC46BB0569D}"/>
                </a:ext>
              </a:extLst>
            </p:cNvPr>
            <p:cNvGrpSpPr/>
            <p:nvPr/>
          </p:nvGrpSpPr>
          <p:grpSpPr>
            <a:xfrm>
              <a:off x="15016867" y="3161375"/>
              <a:ext cx="1137533" cy="1581422"/>
              <a:chOff x="14743901" y="2619099"/>
              <a:chExt cx="1137533" cy="158142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5BD5F2D-AC00-450A-BBF2-CB328306D97B}"/>
                  </a:ext>
                </a:extLst>
              </p:cNvPr>
              <p:cNvSpPr/>
              <p:nvPr/>
            </p:nvSpPr>
            <p:spPr>
              <a:xfrm>
                <a:off x="14743903" y="2619099"/>
                <a:ext cx="1137531" cy="15814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C0635FD-6C38-4B8C-A5C0-A158FA28A272}"/>
                  </a:ext>
                </a:extLst>
              </p:cNvPr>
              <p:cNvCxnSpPr/>
              <p:nvPr/>
            </p:nvCxnSpPr>
            <p:spPr>
              <a:xfrm>
                <a:off x="14743901" y="3162300"/>
                <a:ext cx="1137531" cy="0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0884607-BDB9-49C0-A554-DFDB4848B6AD}"/>
                  </a:ext>
                </a:extLst>
              </p:cNvPr>
              <p:cNvCxnSpPr>
                <a:stCxn id="18" idx="0"/>
                <a:endCxn id="45" idx="2"/>
              </p:cNvCxnSpPr>
              <p:nvPr/>
            </p:nvCxnSpPr>
            <p:spPr>
              <a:xfrm flipH="1">
                <a:off x="15312668" y="2619099"/>
                <a:ext cx="1" cy="543201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A2D743D-6487-41CB-97FB-698302E1A80D}"/>
                  </a:ext>
                </a:extLst>
              </p:cNvPr>
              <p:cNvSpPr/>
              <p:nvPr/>
            </p:nvSpPr>
            <p:spPr>
              <a:xfrm>
                <a:off x="15231818" y="2780376"/>
                <a:ext cx="161699" cy="38192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884FF6E-0255-49E5-B320-8B1A8664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4802" y="2781300"/>
              <a:ext cx="1766798" cy="2429348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  <p:sp>
        <p:nvSpPr>
          <p:cNvPr id="63" name="Object 6">
            <a:extLst>
              <a:ext uri="{FF2B5EF4-FFF2-40B4-BE49-F238E27FC236}">
                <a16:creationId xmlns:a16="http://schemas.microsoft.com/office/drawing/2014/main" id="{C5256443-78B6-435D-9C0C-F3825FC6E0D9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939B2D05-C079-40B7-B6B9-FF7AFB109B0C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16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4" name="Object 6">
            <a:extLst>
              <a:ext uri="{FF2B5EF4-FFF2-40B4-BE49-F238E27FC236}">
                <a16:creationId xmlns:a16="http://schemas.microsoft.com/office/drawing/2014/main" id="{42B6C93C-1435-44FE-9199-E715A33021B9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2E48DB6-4888-4E9D-BD98-1A460F1B4999}"/>
              </a:ext>
            </a:extLst>
          </p:cNvPr>
          <p:cNvGrpSpPr/>
          <p:nvPr/>
        </p:nvGrpSpPr>
        <p:grpSpPr>
          <a:xfrm>
            <a:off x="10534484" y="1562100"/>
            <a:ext cx="1676400" cy="2364711"/>
            <a:chOff x="8610600" y="1515021"/>
            <a:chExt cx="1267166" cy="17874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62BD5A9-8305-4934-80B3-4029DE37C63D}"/>
                </a:ext>
              </a:extLst>
            </p:cNvPr>
            <p:cNvGrpSpPr/>
            <p:nvPr/>
          </p:nvGrpSpPr>
          <p:grpSpPr>
            <a:xfrm>
              <a:off x="8874144" y="1790700"/>
              <a:ext cx="727055" cy="1511771"/>
              <a:chOff x="8751728" y="1790700"/>
              <a:chExt cx="849472" cy="1752600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352983DB-76A1-466F-8BED-FAC487BE9EAD}"/>
                  </a:ext>
                </a:extLst>
              </p:cNvPr>
              <p:cNvSpPr/>
              <p:nvPr/>
            </p:nvSpPr>
            <p:spPr>
              <a:xfrm>
                <a:off x="8751728" y="1790700"/>
                <a:ext cx="849472" cy="1752600"/>
              </a:xfrm>
              <a:prstGeom prst="roundRect">
                <a:avLst/>
              </a:prstGeom>
              <a:solidFill>
                <a:srgbClr val="FFE8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8E9EAEB1-F773-4131-8F54-37A83F448D72}"/>
                  </a:ext>
                </a:extLst>
              </p:cNvPr>
              <p:cNvSpPr/>
              <p:nvPr/>
            </p:nvSpPr>
            <p:spPr>
              <a:xfrm>
                <a:off x="8751728" y="2628900"/>
                <a:ext cx="849472" cy="914400"/>
              </a:xfrm>
              <a:prstGeom prst="roundRect">
                <a:avLst/>
              </a:prstGeom>
              <a:solidFill>
                <a:srgbClr val="E8C3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19632D-B308-4A1C-AFE7-203DBEE4A617}"/>
                </a:ext>
              </a:extLst>
            </p:cNvPr>
            <p:cNvSpPr/>
            <p:nvPr/>
          </p:nvSpPr>
          <p:spPr>
            <a:xfrm>
              <a:off x="8874144" y="2513721"/>
              <a:ext cx="727055" cy="388161"/>
            </a:xfrm>
            <a:prstGeom prst="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잘린 대각선 방향 모서리 68">
              <a:extLst>
                <a:ext uri="{FF2B5EF4-FFF2-40B4-BE49-F238E27FC236}">
                  <a16:creationId xmlns:a16="http://schemas.microsoft.com/office/drawing/2014/main" id="{E55D9980-8ED0-4019-B6E5-BF9A1D609CF4}"/>
                </a:ext>
              </a:extLst>
            </p:cNvPr>
            <p:cNvSpPr/>
            <p:nvPr/>
          </p:nvSpPr>
          <p:spPr>
            <a:xfrm>
              <a:off x="8874143" y="2459039"/>
              <a:ext cx="727055" cy="126214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2D91A3C-9FA7-44B5-9952-348A3FFFB5AE}"/>
                </a:ext>
              </a:extLst>
            </p:cNvPr>
            <p:cNvGrpSpPr/>
            <p:nvPr/>
          </p:nvGrpSpPr>
          <p:grpSpPr>
            <a:xfrm>
              <a:off x="8877547" y="1755052"/>
              <a:ext cx="762192" cy="698820"/>
              <a:chOff x="8877547" y="1755052"/>
              <a:chExt cx="762192" cy="69882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8BA0943B-C2A7-4E30-8EAD-10F558027542}"/>
                  </a:ext>
                </a:extLst>
              </p:cNvPr>
              <p:cNvGrpSpPr/>
              <p:nvPr/>
            </p:nvGrpSpPr>
            <p:grpSpPr>
              <a:xfrm>
                <a:off x="9384110" y="2178124"/>
                <a:ext cx="255629" cy="275748"/>
                <a:chOff x="9368722" y="2245606"/>
                <a:chExt cx="294330" cy="275748"/>
              </a:xfrm>
              <a:solidFill>
                <a:srgbClr val="6F6D7B"/>
              </a:solidFill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B76D33DF-87B6-4EE4-98BA-30558A3C3D15}"/>
                    </a:ext>
                  </a:extLst>
                </p:cNvPr>
                <p:cNvSpPr/>
                <p:nvPr/>
              </p:nvSpPr>
              <p:spPr>
                <a:xfrm>
                  <a:off x="9368726" y="2250817"/>
                  <a:ext cx="95390" cy="2239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3AAD6C-F5C9-4C28-A20E-E0BD80426757}"/>
                    </a:ext>
                  </a:extLst>
                </p:cNvPr>
                <p:cNvSpPr/>
                <p:nvPr/>
              </p:nvSpPr>
              <p:spPr>
                <a:xfrm rot="6547513">
                  <a:off x="9482593" y="2341390"/>
                  <a:ext cx="66589" cy="2849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E06A8081-D7BB-401F-B9BC-2E814F55AB05}"/>
                    </a:ext>
                  </a:extLst>
                </p:cNvPr>
                <p:cNvSpPr/>
                <p:nvPr/>
              </p:nvSpPr>
              <p:spPr>
                <a:xfrm rot="5400000">
                  <a:off x="9471672" y="2142656"/>
                  <a:ext cx="88430" cy="294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36233C6C-BF9A-40D1-9729-A0C8B3172B47}"/>
                    </a:ext>
                  </a:extLst>
                </p:cNvPr>
                <p:cNvSpPr/>
                <p:nvPr/>
              </p:nvSpPr>
              <p:spPr>
                <a:xfrm rot="10800000">
                  <a:off x="9575812" y="2405569"/>
                  <a:ext cx="81316" cy="1157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0" name="사각형: 잘린 대각선 방향 모서리 69">
                <a:extLst>
                  <a:ext uri="{FF2B5EF4-FFF2-40B4-BE49-F238E27FC236}">
                    <a16:creationId xmlns:a16="http://schemas.microsoft.com/office/drawing/2014/main" id="{5FFC83E5-7287-4F2D-BEC7-35987A09EC15}"/>
                  </a:ext>
                </a:extLst>
              </p:cNvPr>
              <p:cNvSpPr/>
              <p:nvPr/>
            </p:nvSpPr>
            <p:spPr>
              <a:xfrm rot="5400000">
                <a:off x="8754033" y="1878566"/>
                <a:ext cx="583035" cy="336007"/>
              </a:xfrm>
              <a:prstGeom prst="snip2DiagRect">
                <a:avLst>
                  <a:gd name="adj1" fmla="val 0"/>
                  <a:gd name="adj2" fmla="val 41613"/>
                </a:avLst>
              </a:prstGeom>
              <a:solidFill>
                <a:srgbClr val="6F6D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FDBCFF-9F50-4F7E-90A4-D7901F0BA827}"/>
                </a:ext>
              </a:extLst>
            </p:cNvPr>
            <p:cNvGrpSpPr/>
            <p:nvPr/>
          </p:nvGrpSpPr>
          <p:grpSpPr>
            <a:xfrm>
              <a:off x="8610600" y="1515021"/>
              <a:ext cx="1267166" cy="504279"/>
              <a:chOff x="8486073" y="1434260"/>
              <a:chExt cx="1402604" cy="504279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1B75E080-5E63-4C3A-8F6F-9CF0AE6E56AA}"/>
                  </a:ext>
                </a:extLst>
              </p:cNvPr>
              <p:cNvGrpSpPr/>
              <p:nvPr/>
            </p:nvGrpSpPr>
            <p:grpSpPr>
              <a:xfrm>
                <a:off x="8486073" y="1434260"/>
                <a:ext cx="1402604" cy="504279"/>
                <a:chOff x="8480309" y="1424687"/>
                <a:chExt cx="1402604" cy="504279"/>
              </a:xfrm>
              <a:solidFill>
                <a:srgbClr val="E8C39B"/>
              </a:solidFill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3C6EC0EE-868E-4A39-9C74-F68FDE53B0F3}"/>
                    </a:ext>
                  </a:extLst>
                </p:cNvPr>
                <p:cNvGrpSpPr/>
                <p:nvPr/>
              </p:nvGrpSpPr>
              <p:grpSpPr>
                <a:xfrm>
                  <a:off x="8480309" y="1617662"/>
                  <a:ext cx="1402604" cy="311304"/>
                  <a:chOff x="8480309" y="1617662"/>
                  <a:chExt cx="1402604" cy="311304"/>
                </a:xfrm>
                <a:grpFill/>
              </p:grpSpPr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F63B5EBA-E9F9-4DCD-9484-59C1A85C014A}"/>
                      </a:ext>
                    </a:extLst>
                  </p:cNvPr>
                  <p:cNvSpPr/>
                  <p:nvPr/>
                </p:nvSpPr>
                <p:spPr>
                  <a:xfrm>
                    <a:off x="8580278" y="1836448"/>
                    <a:ext cx="1192372" cy="8842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2EA1396A-CFC5-4579-8E67-B1C2E627922A}"/>
                      </a:ext>
                    </a:extLst>
                  </p:cNvPr>
                  <p:cNvSpPr/>
                  <p:nvPr/>
                </p:nvSpPr>
                <p:spPr>
                  <a:xfrm rot="18554729">
                    <a:off x="9664760" y="170914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F18BD812-CF64-478B-96B7-FF360A99C9EF}"/>
                      </a:ext>
                    </a:extLst>
                  </p:cNvPr>
                  <p:cNvSpPr/>
                  <p:nvPr/>
                </p:nvSpPr>
                <p:spPr>
                  <a:xfrm rot="2933760">
                    <a:off x="8388829" y="171081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" name="사각형: 잘린 위쪽 모서리 9">
                  <a:extLst>
                    <a:ext uri="{FF2B5EF4-FFF2-40B4-BE49-F238E27FC236}">
                      <a16:creationId xmlns:a16="http://schemas.microsoft.com/office/drawing/2014/main" id="{601E448F-9613-493A-B585-8D143C12B6B9}"/>
                    </a:ext>
                  </a:extLst>
                </p:cNvPr>
                <p:cNvSpPr/>
                <p:nvPr/>
              </p:nvSpPr>
              <p:spPr>
                <a:xfrm>
                  <a:off x="8751728" y="1424687"/>
                  <a:ext cx="857417" cy="420757"/>
                </a:xfrm>
                <a:prstGeom prst="snip2SameRect">
                  <a:avLst>
                    <a:gd name="adj1" fmla="val 36588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2A0697B-FA03-43CC-B937-8334E880FF54}"/>
                  </a:ext>
                </a:extLst>
              </p:cNvPr>
              <p:cNvSpPr/>
              <p:nvPr/>
            </p:nvSpPr>
            <p:spPr>
              <a:xfrm>
                <a:off x="8757491" y="1714500"/>
                <a:ext cx="857417" cy="137412"/>
              </a:xfrm>
              <a:prstGeom prst="rect">
                <a:avLst/>
              </a:prstGeom>
              <a:solidFill>
                <a:srgbClr val="A59D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990CDE4-5F17-4E75-8D8A-E0193413AF36}"/>
              </a:ext>
            </a:extLst>
          </p:cNvPr>
          <p:cNvSpPr/>
          <p:nvPr/>
        </p:nvSpPr>
        <p:spPr>
          <a:xfrm rot="21232586">
            <a:off x="12736306" y="2447314"/>
            <a:ext cx="4705192" cy="40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L 도형 119">
            <a:extLst>
              <a:ext uri="{FF2B5EF4-FFF2-40B4-BE49-F238E27FC236}">
                <a16:creationId xmlns:a16="http://schemas.microsoft.com/office/drawing/2014/main" id="{E75BA8A8-76C8-4610-BC9E-F06996218EB7}"/>
              </a:ext>
            </a:extLst>
          </p:cNvPr>
          <p:cNvSpPr/>
          <p:nvPr/>
        </p:nvSpPr>
        <p:spPr>
          <a:xfrm rot="21240438" flipV="1">
            <a:off x="11945578" y="2840164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98A4A1AC-149A-48AF-95E1-8EBC921B2AEF}"/>
              </a:ext>
            </a:extLst>
          </p:cNvPr>
          <p:cNvGrpSpPr/>
          <p:nvPr/>
        </p:nvGrpSpPr>
        <p:grpSpPr>
          <a:xfrm>
            <a:off x="10524545" y="4523761"/>
            <a:ext cx="1676400" cy="2364711"/>
            <a:chOff x="8610600" y="1515021"/>
            <a:chExt cx="1267166" cy="1787450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4834E3CA-7D3B-487B-AAAE-0089BF4B0E1E}"/>
                </a:ext>
              </a:extLst>
            </p:cNvPr>
            <p:cNvGrpSpPr/>
            <p:nvPr/>
          </p:nvGrpSpPr>
          <p:grpSpPr>
            <a:xfrm>
              <a:off x="8874144" y="1790700"/>
              <a:ext cx="727055" cy="1511771"/>
              <a:chOff x="8751728" y="1790700"/>
              <a:chExt cx="849472" cy="1752600"/>
            </a:xfrm>
          </p:grpSpPr>
          <p:sp>
            <p:nvSpPr>
              <p:cNvPr id="179" name="사각형: 둥근 모서리 178">
                <a:extLst>
                  <a:ext uri="{FF2B5EF4-FFF2-40B4-BE49-F238E27FC236}">
                    <a16:creationId xmlns:a16="http://schemas.microsoft.com/office/drawing/2014/main" id="{095D0499-C7A4-4FC5-92B0-71EF1F91EAF3}"/>
                  </a:ext>
                </a:extLst>
              </p:cNvPr>
              <p:cNvSpPr/>
              <p:nvPr/>
            </p:nvSpPr>
            <p:spPr>
              <a:xfrm>
                <a:off x="8751728" y="1790700"/>
                <a:ext cx="849472" cy="1752600"/>
              </a:xfrm>
              <a:prstGeom prst="roundRect">
                <a:avLst/>
              </a:prstGeom>
              <a:solidFill>
                <a:srgbClr val="FFE8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사각형: 둥근 모서리 179">
                <a:extLst>
                  <a:ext uri="{FF2B5EF4-FFF2-40B4-BE49-F238E27FC236}">
                    <a16:creationId xmlns:a16="http://schemas.microsoft.com/office/drawing/2014/main" id="{7AF98CC0-73A2-4A6C-972E-4D79031F47BB}"/>
                  </a:ext>
                </a:extLst>
              </p:cNvPr>
              <p:cNvSpPr/>
              <p:nvPr/>
            </p:nvSpPr>
            <p:spPr>
              <a:xfrm>
                <a:off x="8751728" y="2628900"/>
                <a:ext cx="849472" cy="914400"/>
              </a:xfrm>
              <a:prstGeom prst="roundRect">
                <a:avLst/>
              </a:prstGeom>
              <a:solidFill>
                <a:srgbClr val="E8C3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E71567F-538C-4F4F-A651-892B23BFB2A3}"/>
                </a:ext>
              </a:extLst>
            </p:cNvPr>
            <p:cNvSpPr/>
            <p:nvPr/>
          </p:nvSpPr>
          <p:spPr>
            <a:xfrm>
              <a:off x="8874144" y="2513721"/>
              <a:ext cx="727055" cy="388161"/>
            </a:xfrm>
            <a:prstGeom prst="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사각형: 잘린 대각선 방향 모서리 162">
              <a:extLst>
                <a:ext uri="{FF2B5EF4-FFF2-40B4-BE49-F238E27FC236}">
                  <a16:creationId xmlns:a16="http://schemas.microsoft.com/office/drawing/2014/main" id="{E627F1C9-5805-4AB6-98F1-7A93DD04FC3C}"/>
                </a:ext>
              </a:extLst>
            </p:cNvPr>
            <p:cNvSpPr/>
            <p:nvPr/>
          </p:nvSpPr>
          <p:spPr>
            <a:xfrm>
              <a:off x="8874143" y="2459039"/>
              <a:ext cx="727055" cy="126214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5A149FBC-797D-4238-AE92-7443000816B1}"/>
                </a:ext>
              </a:extLst>
            </p:cNvPr>
            <p:cNvGrpSpPr/>
            <p:nvPr/>
          </p:nvGrpSpPr>
          <p:grpSpPr>
            <a:xfrm>
              <a:off x="8877547" y="1755052"/>
              <a:ext cx="762192" cy="698820"/>
              <a:chOff x="8877547" y="1755052"/>
              <a:chExt cx="762192" cy="698820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D564E6AC-1FD1-4669-9682-9F837D771389}"/>
                  </a:ext>
                </a:extLst>
              </p:cNvPr>
              <p:cNvGrpSpPr/>
              <p:nvPr/>
            </p:nvGrpSpPr>
            <p:grpSpPr>
              <a:xfrm>
                <a:off x="9384110" y="2178124"/>
                <a:ext cx="255629" cy="275748"/>
                <a:chOff x="9368722" y="2245606"/>
                <a:chExt cx="294330" cy="275748"/>
              </a:xfrm>
              <a:solidFill>
                <a:srgbClr val="6F6D7B"/>
              </a:solidFill>
            </p:grpSpPr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CEA3CEC5-81F7-461F-BFD8-F06161595436}"/>
                    </a:ext>
                  </a:extLst>
                </p:cNvPr>
                <p:cNvSpPr/>
                <p:nvPr/>
              </p:nvSpPr>
              <p:spPr>
                <a:xfrm>
                  <a:off x="9368726" y="2250817"/>
                  <a:ext cx="95390" cy="2239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7C099975-8111-424D-BC33-57F128556C0E}"/>
                    </a:ext>
                  </a:extLst>
                </p:cNvPr>
                <p:cNvSpPr/>
                <p:nvPr/>
              </p:nvSpPr>
              <p:spPr>
                <a:xfrm rot="6547513">
                  <a:off x="9482593" y="2341390"/>
                  <a:ext cx="66589" cy="2849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EB90AA58-5C7E-4F98-96F5-EF813A7E4D2B}"/>
                    </a:ext>
                  </a:extLst>
                </p:cNvPr>
                <p:cNvSpPr/>
                <p:nvPr/>
              </p:nvSpPr>
              <p:spPr>
                <a:xfrm rot="5400000">
                  <a:off x="9471672" y="2142656"/>
                  <a:ext cx="88430" cy="294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7BB7DFCC-A90E-46D3-8CA7-44C986247B37}"/>
                    </a:ext>
                  </a:extLst>
                </p:cNvPr>
                <p:cNvSpPr/>
                <p:nvPr/>
              </p:nvSpPr>
              <p:spPr>
                <a:xfrm rot="10800000">
                  <a:off x="9575812" y="2405569"/>
                  <a:ext cx="81316" cy="1157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74" name="사각형: 잘린 대각선 방향 모서리 173">
                <a:extLst>
                  <a:ext uri="{FF2B5EF4-FFF2-40B4-BE49-F238E27FC236}">
                    <a16:creationId xmlns:a16="http://schemas.microsoft.com/office/drawing/2014/main" id="{E0E458AD-82AC-4196-B878-7796A818EC32}"/>
                  </a:ext>
                </a:extLst>
              </p:cNvPr>
              <p:cNvSpPr/>
              <p:nvPr/>
            </p:nvSpPr>
            <p:spPr>
              <a:xfrm rot="5400000">
                <a:off x="8754033" y="1878566"/>
                <a:ext cx="583035" cy="336007"/>
              </a:xfrm>
              <a:prstGeom prst="snip2DiagRect">
                <a:avLst>
                  <a:gd name="adj1" fmla="val 0"/>
                  <a:gd name="adj2" fmla="val 41613"/>
                </a:avLst>
              </a:prstGeom>
              <a:solidFill>
                <a:srgbClr val="6F6D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241298C7-587A-40A3-88F7-B32E22868532}"/>
                </a:ext>
              </a:extLst>
            </p:cNvPr>
            <p:cNvGrpSpPr/>
            <p:nvPr/>
          </p:nvGrpSpPr>
          <p:grpSpPr>
            <a:xfrm>
              <a:off x="8610600" y="1515021"/>
              <a:ext cx="1267166" cy="504279"/>
              <a:chOff x="8486073" y="1434260"/>
              <a:chExt cx="1402604" cy="504279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783B2BA8-1A60-48FF-937E-6D51C4D39FA3}"/>
                  </a:ext>
                </a:extLst>
              </p:cNvPr>
              <p:cNvGrpSpPr/>
              <p:nvPr/>
            </p:nvGrpSpPr>
            <p:grpSpPr>
              <a:xfrm>
                <a:off x="8486073" y="1434260"/>
                <a:ext cx="1402604" cy="504279"/>
                <a:chOff x="8480309" y="1424687"/>
                <a:chExt cx="1402604" cy="504279"/>
              </a:xfrm>
              <a:solidFill>
                <a:srgbClr val="E8C39B"/>
              </a:solidFill>
            </p:grpSpPr>
            <p:grpSp>
              <p:nvGrpSpPr>
                <p:cNvPr id="168" name="그룹 167">
                  <a:extLst>
                    <a:ext uri="{FF2B5EF4-FFF2-40B4-BE49-F238E27FC236}">
                      <a16:creationId xmlns:a16="http://schemas.microsoft.com/office/drawing/2014/main" id="{78F91975-62D6-40BB-837F-57FD028F0930}"/>
                    </a:ext>
                  </a:extLst>
                </p:cNvPr>
                <p:cNvGrpSpPr/>
                <p:nvPr/>
              </p:nvGrpSpPr>
              <p:grpSpPr>
                <a:xfrm>
                  <a:off x="8480309" y="1617662"/>
                  <a:ext cx="1402604" cy="311304"/>
                  <a:chOff x="8480309" y="1617662"/>
                  <a:chExt cx="1402604" cy="311304"/>
                </a:xfrm>
                <a:grpFill/>
              </p:grpSpPr>
              <p:sp>
                <p:nvSpPr>
                  <p:cNvPr id="170" name="직사각형 169">
                    <a:extLst>
                      <a:ext uri="{FF2B5EF4-FFF2-40B4-BE49-F238E27FC236}">
                        <a16:creationId xmlns:a16="http://schemas.microsoft.com/office/drawing/2014/main" id="{B465FB52-7A06-49E7-9692-D0DAE81C0395}"/>
                      </a:ext>
                    </a:extLst>
                  </p:cNvPr>
                  <p:cNvSpPr/>
                  <p:nvPr/>
                </p:nvSpPr>
                <p:spPr>
                  <a:xfrm>
                    <a:off x="8580278" y="1836448"/>
                    <a:ext cx="1192372" cy="8842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1" name="직사각형 170">
                    <a:extLst>
                      <a:ext uri="{FF2B5EF4-FFF2-40B4-BE49-F238E27FC236}">
                        <a16:creationId xmlns:a16="http://schemas.microsoft.com/office/drawing/2014/main" id="{0052C077-1ADE-48DA-9A95-6D78CA365AE9}"/>
                      </a:ext>
                    </a:extLst>
                  </p:cNvPr>
                  <p:cNvSpPr/>
                  <p:nvPr/>
                </p:nvSpPr>
                <p:spPr>
                  <a:xfrm rot="18554729">
                    <a:off x="9664760" y="170914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2" name="직사각형 171">
                    <a:extLst>
                      <a:ext uri="{FF2B5EF4-FFF2-40B4-BE49-F238E27FC236}">
                        <a16:creationId xmlns:a16="http://schemas.microsoft.com/office/drawing/2014/main" id="{0969B2C5-9F2D-4D26-B88D-EB8E745DAE96}"/>
                      </a:ext>
                    </a:extLst>
                  </p:cNvPr>
                  <p:cNvSpPr/>
                  <p:nvPr/>
                </p:nvSpPr>
                <p:spPr>
                  <a:xfrm rot="2933760">
                    <a:off x="8388829" y="171081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9" name="사각형: 잘린 위쪽 모서리 168">
                  <a:extLst>
                    <a:ext uri="{FF2B5EF4-FFF2-40B4-BE49-F238E27FC236}">
                      <a16:creationId xmlns:a16="http://schemas.microsoft.com/office/drawing/2014/main" id="{27BE3132-7F0D-4537-ABCF-59F5611BC535}"/>
                    </a:ext>
                  </a:extLst>
                </p:cNvPr>
                <p:cNvSpPr/>
                <p:nvPr/>
              </p:nvSpPr>
              <p:spPr>
                <a:xfrm>
                  <a:off x="8751728" y="1424687"/>
                  <a:ext cx="857417" cy="420757"/>
                </a:xfrm>
                <a:prstGeom prst="snip2SameRect">
                  <a:avLst>
                    <a:gd name="adj1" fmla="val 36588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B0037443-F1C7-43B0-AF53-F8ABCAFDE44A}"/>
                  </a:ext>
                </a:extLst>
              </p:cNvPr>
              <p:cNvSpPr/>
              <p:nvPr/>
            </p:nvSpPr>
            <p:spPr>
              <a:xfrm>
                <a:off x="8757491" y="1714500"/>
                <a:ext cx="857417" cy="137412"/>
              </a:xfrm>
              <a:prstGeom prst="rect">
                <a:avLst/>
              </a:prstGeom>
              <a:solidFill>
                <a:srgbClr val="A59D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2" name="사각형: 잘린 위쪽 모서리 181">
            <a:extLst>
              <a:ext uri="{FF2B5EF4-FFF2-40B4-BE49-F238E27FC236}">
                <a16:creationId xmlns:a16="http://schemas.microsoft.com/office/drawing/2014/main" id="{FB081F57-FA17-4874-B24D-4B4307278102}"/>
              </a:ext>
            </a:extLst>
          </p:cNvPr>
          <p:cNvSpPr/>
          <p:nvPr/>
        </p:nvSpPr>
        <p:spPr>
          <a:xfrm rot="5047954">
            <a:off x="14964662" y="54814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각형: 잘린 위쪽 모서리 182">
            <a:extLst>
              <a:ext uri="{FF2B5EF4-FFF2-40B4-BE49-F238E27FC236}">
                <a16:creationId xmlns:a16="http://schemas.microsoft.com/office/drawing/2014/main" id="{3122FE1E-79DF-48E5-840E-430E3BD08D2D}"/>
              </a:ext>
            </a:extLst>
          </p:cNvPr>
          <p:cNvSpPr/>
          <p:nvPr/>
        </p:nvSpPr>
        <p:spPr>
          <a:xfrm rot="5016310">
            <a:off x="17077558" y="5049182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L 도형 183">
            <a:extLst>
              <a:ext uri="{FF2B5EF4-FFF2-40B4-BE49-F238E27FC236}">
                <a16:creationId xmlns:a16="http://schemas.microsoft.com/office/drawing/2014/main" id="{3CA679DD-BC25-44B5-830D-CF6ACB5AEA9F}"/>
              </a:ext>
            </a:extLst>
          </p:cNvPr>
          <p:cNvSpPr/>
          <p:nvPr/>
        </p:nvSpPr>
        <p:spPr>
          <a:xfrm rot="21240438" flipV="1">
            <a:off x="11935639" y="5801825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C64F0198-8CA3-4BF1-B0F0-D27795E6FA2A}"/>
              </a:ext>
            </a:extLst>
          </p:cNvPr>
          <p:cNvGrpSpPr/>
          <p:nvPr/>
        </p:nvGrpSpPr>
        <p:grpSpPr>
          <a:xfrm>
            <a:off x="10493963" y="7403195"/>
            <a:ext cx="1676400" cy="2364711"/>
            <a:chOff x="8610600" y="1515021"/>
            <a:chExt cx="1267166" cy="1787450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A602AA69-28FF-4CF6-B3B0-94D81DD8A236}"/>
                </a:ext>
              </a:extLst>
            </p:cNvPr>
            <p:cNvGrpSpPr/>
            <p:nvPr/>
          </p:nvGrpSpPr>
          <p:grpSpPr>
            <a:xfrm>
              <a:off x="8874144" y="1790700"/>
              <a:ext cx="727055" cy="1511771"/>
              <a:chOff x="8751728" y="1790700"/>
              <a:chExt cx="849472" cy="1752600"/>
            </a:xfrm>
          </p:grpSpPr>
          <p:sp>
            <p:nvSpPr>
              <p:cNvPr id="204" name="사각형: 둥근 모서리 203">
                <a:extLst>
                  <a:ext uri="{FF2B5EF4-FFF2-40B4-BE49-F238E27FC236}">
                    <a16:creationId xmlns:a16="http://schemas.microsoft.com/office/drawing/2014/main" id="{F3502EDD-02D2-43D9-AE64-852CC4754DAE}"/>
                  </a:ext>
                </a:extLst>
              </p:cNvPr>
              <p:cNvSpPr/>
              <p:nvPr/>
            </p:nvSpPr>
            <p:spPr>
              <a:xfrm>
                <a:off x="8751728" y="1790700"/>
                <a:ext cx="849472" cy="1752600"/>
              </a:xfrm>
              <a:prstGeom prst="roundRect">
                <a:avLst/>
              </a:prstGeom>
              <a:solidFill>
                <a:srgbClr val="FFE8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사각형: 둥근 모서리 204">
                <a:extLst>
                  <a:ext uri="{FF2B5EF4-FFF2-40B4-BE49-F238E27FC236}">
                    <a16:creationId xmlns:a16="http://schemas.microsoft.com/office/drawing/2014/main" id="{16E3FCC7-B21C-4CBD-B6FC-E2AA5F4369D9}"/>
                  </a:ext>
                </a:extLst>
              </p:cNvPr>
              <p:cNvSpPr/>
              <p:nvPr/>
            </p:nvSpPr>
            <p:spPr>
              <a:xfrm>
                <a:off x="8751728" y="2628900"/>
                <a:ext cx="849472" cy="914400"/>
              </a:xfrm>
              <a:prstGeom prst="roundRect">
                <a:avLst/>
              </a:prstGeom>
              <a:solidFill>
                <a:srgbClr val="E8C3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1A5E0911-D300-4A66-87A7-2961FE9E5A6E}"/>
                </a:ext>
              </a:extLst>
            </p:cNvPr>
            <p:cNvSpPr/>
            <p:nvPr/>
          </p:nvSpPr>
          <p:spPr>
            <a:xfrm>
              <a:off x="8874144" y="2513721"/>
              <a:ext cx="727055" cy="388161"/>
            </a:xfrm>
            <a:prstGeom prst="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사각형: 잘린 대각선 방향 모서리 187">
              <a:extLst>
                <a:ext uri="{FF2B5EF4-FFF2-40B4-BE49-F238E27FC236}">
                  <a16:creationId xmlns:a16="http://schemas.microsoft.com/office/drawing/2014/main" id="{FD0E7C56-D769-4FE4-816B-094FCB854B76}"/>
                </a:ext>
              </a:extLst>
            </p:cNvPr>
            <p:cNvSpPr/>
            <p:nvPr/>
          </p:nvSpPr>
          <p:spPr>
            <a:xfrm>
              <a:off x="8874143" y="2459039"/>
              <a:ext cx="727055" cy="126214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CDE9A334-CB3A-4170-B5AF-CA6B7BA0AEE8}"/>
                </a:ext>
              </a:extLst>
            </p:cNvPr>
            <p:cNvGrpSpPr/>
            <p:nvPr/>
          </p:nvGrpSpPr>
          <p:grpSpPr>
            <a:xfrm>
              <a:off x="8877547" y="1755052"/>
              <a:ext cx="762192" cy="698820"/>
              <a:chOff x="8877547" y="1755052"/>
              <a:chExt cx="762192" cy="698820"/>
            </a:xfrm>
          </p:grpSpPr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9DB344CC-9891-4D93-99F8-ED3666F519C7}"/>
                  </a:ext>
                </a:extLst>
              </p:cNvPr>
              <p:cNvGrpSpPr/>
              <p:nvPr/>
            </p:nvGrpSpPr>
            <p:grpSpPr>
              <a:xfrm>
                <a:off x="9384110" y="2178124"/>
                <a:ext cx="255629" cy="275748"/>
                <a:chOff x="9368722" y="2245606"/>
                <a:chExt cx="294330" cy="275748"/>
              </a:xfrm>
              <a:solidFill>
                <a:srgbClr val="6F6D7B"/>
              </a:solidFill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58441A23-4FF5-4A9A-BDB7-E82DA2F82EE7}"/>
                    </a:ext>
                  </a:extLst>
                </p:cNvPr>
                <p:cNvSpPr/>
                <p:nvPr/>
              </p:nvSpPr>
              <p:spPr>
                <a:xfrm>
                  <a:off x="9368726" y="2250817"/>
                  <a:ext cx="95390" cy="2239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7E6E4B65-3AE6-467F-838A-2A8DDC45A053}"/>
                    </a:ext>
                  </a:extLst>
                </p:cNvPr>
                <p:cNvSpPr/>
                <p:nvPr/>
              </p:nvSpPr>
              <p:spPr>
                <a:xfrm rot="6547513">
                  <a:off x="9482593" y="2341390"/>
                  <a:ext cx="66589" cy="2849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5D4C7A78-5E28-4082-9792-DA339CF0DCEA}"/>
                    </a:ext>
                  </a:extLst>
                </p:cNvPr>
                <p:cNvSpPr/>
                <p:nvPr/>
              </p:nvSpPr>
              <p:spPr>
                <a:xfrm rot="5400000">
                  <a:off x="9471672" y="2142656"/>
                  <a:ext cx="88430" cy="294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98E90BB9-4D36-48C4-9BEA-34A36C048220}"/>
                    </a:ext>
                  </a:extLst>
                </p:cNvPr>
                <p:cNvSpPr/>
                <p:nvPr/>
              </p:nvSpPr>
              <p:spPr>
                <a:xfrm rot="10800000">
                  <a:off x="9575812" y="2405569"/>
                  <a:ext cx="81316" cy="1157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99" name="사각형: 잘린 대각선 방향 모서리 198">
                <a:extLst>
                  <a:ext uri="{FF2B5EF4-FFF2-40B4-BE49-F238E27FC236}">
                    <a16:creationId xmlns:a16="http://schemas.microsoft.com/office/drawing/2014/main" id="{05E00311-40A3-4E60-883F-94DF6A8BAEA7}"/>
                  </a:ext>
                </a:extLst>
              </p:cNvPr>
              <p:cNvSpPr/>
              <p:nvPr/>
            </p:nvSpPr>
            <p:spPr>
              <a:xfrm rot="5400000">
                <a:off x="8754033" y="1878566"/>
                <a:ext cx="583035" cy="336007"/>
              </a:xfrm>
              <a:prstGeom prst="snip2DiagRect">
                <a:avLst>
                  <a:gd name="adj1" fmla="val 0"/>
                  <a:gd name="adj2" fmla="val 41613"/>
                </a:avLst>
              </a:prstGeom>
              <a:solidFill>
                <a:srgbClr val="6F6D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55E08310-2ECF-44EF-BBFB-D4CA7EF26335}"/>
                </a:ext>
              </a:extLst>
            </p:cNvPr>
            <p:cNvGrpSpPr/>
            <p:nvPr/>
          </p:nvGrpSpPr>
          <p:grpSpPr>
            <a:xfrm>
              <a:off x="8610600" y="1515021"/>
              <a:ext cx="1267166" cy="504279"/>
              <a:chOff x="8486073" y="1434260"/>
              <a:chExt cx="1402604" cy="504279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BB4D3C6C-30A8-4A95-B301-A3C5342827A8}"/>
                  </a:ext>
                </a:extLst>
              </p:cNvPr>
              <p:cNvGrpSpPr/>
              <p:nvPr/>
            </p:nvGrpSpPr>
            <p:grpSpPr>
              <a:xfrm>
                <a:off x="8486073" y="1434260"/>
                <a:ext cx="1402604" cy="504279"/>
                <a:chOff x="8480309" y="1424687"/>
                <a:chExt cx="1402604" cy="504279"/>
              </a:xfrm>
              <a:solidFill>
                <a:srgbClr val="E8C39B"/>
              </a:solidFill>
            </p:grpSpPr>
            <p:grpSp>
              <p:nvGrpSpPr>
                <p:cNvPr id="193" name="그룹 192">
                  <a:extLst>
                    <a:ext uri="{FF2B5EF4-FFF2-40B4-BE49-F238E27FC236}">
                      <a16:creationId xmlns:a16="http://schemas.microsoft.com/office/drawing/2014/main" id="{6885B326-691D-4B11-ABE4-9B76D5C6C9EF}"/>
                    </a:ext>
                  </a:extLst>
                </p:cNvPr>
                <p:cNvGrpSpPr/>
                <p:nvPr/>
              </p:nvGrpSpPr>
              <p:grpSpPr>
                <a:xfrm>
                  <a:off x="8480309" y="1617662"/>
                  <a:ext cx="1402604" cy="311304"/>
                  <a:chOff x="8480309" y="1617662"/>
                  <a:chExt cx="1402604" cy="311304"/>
                </a:xfrm>
                <a:grpFill/>
              </p:grpSpPr>
              <p:sp>
                <p:nvSpPr>
                  <p:cNvPr id="195" name="직사각형 194">
                    <a:extLst>
                      <a:ext uri="{FF2B5EF4-FFF2-40B4-BE49-F238E27FC236}">
                        <a16:creationId xmlns:a16="http://schemas.microsoft.com/office/drawing/2014/main" id="{4A74D888-7F66-469D-9A7C-E1FD23883821}"/>
                      </a:ext>
                    </a:extLst>
                  </p:cNvPr>
                  <p:cNvSpPr/>
                  <p:nvPr/>
                </p:nvSpPr>
                <p:spPr>
                  <a:xfrm>
                    <a:off x="8580278" y="1836448"/>
                    <a:ext cx="1192372" cy="8842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6" name="직사각형 195">
                    <a:extLst>
                      <a:ext uri="{FF2B5EF4-FFF2-40B4-BE49-F238E27FC236}">
                        <a16:creationId xmlns:a16="http://schemas.microsoft.com/office/drawing/2014/main" id="{5536F1EB-D5F7-4C26-B42F-6FD59CCD8943}"/>
                      </a:ext>
                    </a:extLst>
                  </p:cNvPr>
                  <p:cNvSpPr/>
                  <p:nvPr/>
                </p:nvSpPr>
                <p:spPr>
                  <a:xfrm rot="18554729">
                    <a:off x="9664760" y="170914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7" name="직사각형 196">
                    <a:extLst>
                      <a:ext uri="{FF2B5EF4-FFF2-40B4-BE49-F238E27FC236}">
                        <a16:creationId xmlns:a16="http://schemas.microsoft.com/office/drawing/2014/main" id="{8D82DD3F-ED45-4494-91F8-22C08E5F43FD}"/>
                      </a:ext>
                    </a:extLst>
                  </p:cNvPr>
                  <p:cNvSpPr/>
                  <p:nvPr/>
                </p:nvSpPr>
                <p:spPr>
                  <a:xfrm rot="2933760">
                    <a:off x="8388829" y="171081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4" name="사각형: 잘린 위쪽 모서리 193">
                  <a:extLst>
                    <a:ext uri="{FF2B5EF4-FFF2-40B4-BE49-F238E27FC236}">
                      <a16:creationId xmlns:a16="http://schemas.microsoft.com/office/drawing/2014/main" id="{D24C84B0-7FD0-484B-9482-34199B440744}"/>
                    </a:ext>
                  </a:extLst>
                </p:cNvPr>
                <p:cNvSpPr/>
                <p:nvPr/>
              </p:nvSpPr>
              <p:spPr>
                <a:xfrm>
                  <a:off x="8751728" y="1424687"/>
                  <a:ext cx="857417" cy="420757"/>
                </a:xfrm>
                <a:prstGeom prst="snip2SameRect">
                  <a:avLst>
                    <a:gd name="adj1" fmla="val 36588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31F9F3C2-9FBA-4F24-ADD2-6BEF896A4105}"/>
                  </a:ext>
                </a:extLst>
              </p:cNvPr>
              <p:cNvSpPr/>
              <p:nvPr/>
            </p:nvSpPr>
            <p:spPr>
              <a:xfrm>
                <a:off x="8757491" y="1714500"/>
                <a:ext cx="857417" cy="137412"/>
              </a:xfrm>
              <a:prstGeom prst="rect">
                <a:avLst/>
              </a:prstGeom>
              <a:solidFill>
                <a:srgbClr val="A59D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9" name="L 도형 208">
            <a:extLst>
              <a:ext uri="{FF2B5EF4-FFF2-40B4-BE49-F238E27FC236}">
                <a16:creationId xmlns:a16="http://schemas.microsoft.com/office/drawing/2014/main" id="{F704ED92-70CB-4E32-8313-E27B68826404}"/>
              </a:ext>
            </a:extLst>
          </p:cNvPr>
          <p:cNvSpPr/>
          <p:nvPr/>
        </p:nvSpPr>
        <p:spPr>
          <a:xfrm rot="21240438" flipV="1">
            <a:off x="11905057" y="8681259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CFA6713A-9535-433A-AD40-323218D99E34}"/>
              </a:ext>
            </a:extLst>
          </p:cNvPr>
          <p:cNvGrpSpPr/>
          <p:nvPr/>
        </p:nvGrpSpPr>
        <p:grpSpPr>
          <a:xfrm>
            <a:off x="12772608" y="8051061"/>
            <a:ext cx="4625413" cy="879637"/>
            <a:chOff x="10848724" y="8003981"/>
            <a:chExt cx="4625413" cy="87963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7" name="사각형: 잘린 위쪽 모서리 206">
              <a:extLst>
                <a:ext uri="{FF2B5EF4-FFF2-40B4-BE49-F238E27FC236}">
                  <a16:creationId xmlns:a16="http://schemas.microsoft.com/office/drawing/2014/main" id="{19BCB71A-A72F-4266-97C7-13134A4309F6}"/>
                </a:ext>
              </a:extLst>
            </p:cNvPr>
            <p:cNvSpPr/>
            <p:nvPr/>
          </p:nvSpPr>
          <p:spPr>
            <a:xfrm rot="5047954">
              <a:off x="13343697" y="826916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사각형: 잘린 위쪽 모서리 207">
              <a:extLst>
                <a:ext uri="{FF2B5EF4-FFF2-40B4-BE49-F238E27FC236}">
                  <a16:creationId xmlns:a16="http://schemas.microsoft.com/office/drawing/2014/main" id="{0766554D-261C-4428-B9DD-630982A34610}"/>
                </a:ext>
              </a:extLst>
            </p:cNvPr>
            <p:cNvSpPr/>
            <p:nvPr/>
          </p:nvSpPr>
          <p:spPr>
            <a:xfrm rot="5016310">
              <a:off x="15123092" y="7881536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사각형: 잘린 위쪽 모서리 214">
              <a:extLst>
                <a:ext uri="{FF2B5EF4-FFF2-40B4-BE49-F238E27FC236}">
                  <a16:creationId xmlns:a16="http://schemas.microsoft.com/office/drawing/2014/main" id="{03B9A93D-7FD1-493D-98E8-066A2EBFC832}"/>
                </a:ext>
              </a:extLst>
            </p:cNvPr>
            <p:cNvSpPr/>
            <p:nvPr/>
          </p:nvSpPr>
          <p:spPr>
            <a:xfrm rot="5016310">
              <a:off x="13936829" y="8003519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: 잘린 위쪽 모서리 216">
              <a:extLst>
                <a:ext uri="{FF2B5EF4-FFF2-40B4-BE49-F238E27FC236}">
                  <a16:creationId xmlns:a16="http://schemas.microsoft.com/office/drawing/2014/main" id="{74305291-D249-4BE2-9EFC-6C6015468258}"/>
                </a:ext>
              </a:extLst>
            </p:cNvPr>
            <p:cNvSpPr/>
            <p:nvPr/>
          </p:nvSpPr>
          <p:spPr>
            <a:xfrm rot="5047954">
              <a:off x="14529961" y="8141421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각형: 잘린 위쪽 모서리 217">
              <a:extLst>
                <a:ext uri="{FF2B5EF4-FFF2-40B4-BE49-F238E27FC236}">
                  <a16:creationId xmlns:a16="http://schemas.microsoft.com/office/drawing/2014/main" id="{240567A0-B508-4C06-BC16-0B0EA886005A}"/>
                </a:ext>
              </a:extLst>
            </p:cNvPr>
            <p:cNvSpPr/>
            <p:nvPr/>
          </p:nvSpPr>
          <p:spPr>
            <a:xfrm rot="5047954">
              <a:off x="10971169" y="8532573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사각형: 잘린 위쪽 모서리 218">
              <a:extLst>
                <a:ext uri="{FF2B5EF4-FFF2-40B4-BE49-F238E27FC236}">
                  <a16:creationId xmlns:a16="http://schemas.microsoft.com/office/drawing/2014/main" id="{9FB957F3-C093-471A-9529-05351FD95B58}"/>
                </a:ext>
              </a:extLst>
            </p:cNvPr>
            <p:cNvSpPr/>
            <p:nvPr/>
          </p:nvSpPr>
          <p:spPr>
            <a:xfrm rot="5016310">
              <a:off x="12750565" y="8144942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사각형: 잘린 위쪽 모서리 219">
              <a:extLst>
                <a:ext uri="{FF2B5EF4-FFF2-40B4-BE49-F238E27FC236}">
                  <a16:creationId xmlns:a16="http://schemas.microsoft.com/office/drawing/2014/main" id="{FC853616-3E8F-40AF-8DE2-E4F86C67D96A}"/>
                </a:ext>
              </a:extLst>
            </p:cNvPr>
            <p:cNvSpPr/>
            <p:nvPr/>
          </p:nvSpPr>
          <p:spPr>
            <a:xfrm rot="5016310">
              <a:off x="11564301" y="8266925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사각형: 잘린 위쪽 모서리 220">
              <a:extLst>
                <a:ext uri="{FF2B5EF4-FFF2-40B4-BE49-F238E27FC236}">
                  <a16:creationId xmlns:a16="http://schemas.microsoft.com/office/drawing/2014/main" id="{871EBD88-DAF0-4C40-B9E5-71BF223E0873}"/>
                </a:ext>
              </a:extLst>
            </p:cNvPr>
            <p:cNvSpPr/>
            <p:nvPr/>
          </p:nvSpPr>
          <p:spPr>
            <a:xfrm rot="5047954">
              <a:off x="12157433" y="840482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28D0F872-41A7-4BC9-9DD8-798C49722DDC}"/>
              </a:ext>
            </a:extLst>
          </p:cNvPr>
          <p:cNvGrpSpPr/>
          <p:nvPr/>
        </p:nvGrpSpPr>
        <p:grpSpPr>
          <a:xfrm>
            <a:off x="4237949" y="1788089"/>
            <a:ext cx="6462164" cy="3153752"/>
            <a:chOff x="4237949" y="1515020"/>
            <a:chExt cx="6462164" cy="3153752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E46A012-E23F-48FC-BEC0-BADAC77ED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2653" y="2157344"/>
              <a:ext cx="1525316" cy="2511428"/>
            </a:xfrm>
            <a:prstGeom prst="rect">
              <a:avLst/>
            </a:prstGeom>
          </p:spPr>
        </p:pic>
        <p:sp>
          <p:nvSpPr>
            <p:cNvPr id="223" name="Object 6">
              <a:extLst>
                <a:ext uri="{FF2B5EF4-FFF2-40B4-BE49-F238E27FC236}">
                  <a16:creationId xmlns:a16="http://schemas.microsoft.com/office/drawing/2014/main" id="{D51A4E1E-C0A3-4EAF-88D0-2ADF60CD7C4D}"/>
                </a:ext>
              </a:extLst>
            </p:cNvPr>
            <p:cNvSpPr txBox="1"/>
            <p:nvPr/>
          </p:nvSpPr>
          <p:spPr>
            <a:xfrm>
              <a:off x="4237949" y="1515020"/>
              <a:ext cx="3306870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기본 </a:t>
              </a: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스탯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C9C81F-BD99-4368-83DB-753DFBD8717E}"/>
                </a:ext>
              </a:extLst>
            </p:cNvPr>
            <p:cNvSpPr txBox="1"/>
            <p:nvPr/>
          </p:nvSpPr>
          <p:spPr>
            <a:xfrm>
              <a:off x="4751882" y="2381888"/>
              <a:ext cx="5948231" cy="2262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ko-KR" altLang="en-US" sz="2400" dirty="0"/>
                <a:t>무기</a:t>
              </a:r>
              <a:r>
                <a:rPr lang="en-US" altLang="ko-KR" sz="2400" dirty="0"/>
                <a:t>: </a:t>
              </a:r>
              <a:r>
                <a:rPr lang="ko-KR" altLang="en-US" sz="2400" dirty="0"/>
                <a:t>두개의 권총</a:t>
              </a:r>
              <a:endParaRPr lang="en-US" altLang="ko-KR" sz="2400" dirty="0"/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사거리</a:t>
              </a:r>
              <a:r>
                <a:rPr lang="en-US" altLang="ko-KR" sz="2400" dirty="0"/>
                <a:t>:</a:t>
              </a:r>
              <a:r>
                <a:rPr lang="ko-KR" altLang="en-US" sz="2400" dirty="0"/>
                <a:t> 중거리</a:t>
              </a:r>
              <a:r>
                <a:rPr lang="en-US" altLang="ko-KR" sz="2400" dirty="0"/>
                <a:t>(6</a:t>
              </a:r>
              <a:r>
                <a:rPr lang="ko-KR" altLang="en-US" sz="2400" dirty="0"/>
                <a:t>칸</a:t>
              </a:r>
              <a:r>
                <a:rPr lang="en-US" altLang="ko-KR" sz="2400" dirty="0"/>
                <a:t>)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투사체 발사 형태</a:t>
              </a:r>
              <a:r>
                <a:rPr lang="en-US" altLang="ko-KR" sz="2400" dirty="0"/>
                <a:t>: </a:t>
              </a:r>
              <a:r>
                <a:rPr lang="ko-KR" altLang="en-US" sz="2400" dirty="0"/>
                <a:t>일자형</a:t>
              </a:r>
              <a:endParaRPr lang="en-US" altLang="ko-KR" sz="2400" dirty="0"/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최대 장전 수</a:t>
              </a:r>
              <a:r>
                <a:rPr lang="en-US" altLang="ko-KR" sz="2400" dirty="0"/>
                <a:t>: 4</a:t>
              </a:r>
              <a:endParaRPr lang="ko-KR" altLang="en-US" sz="2400" dirty="0"/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831A93F9-E888-460E-A243-0818443C0408}"/>
              </a:ext>
            </a:extLst>
          </p:cNvPr>
          <p:cNvGrpSpPr/>
          <p:nvPr/>
        </p:nvGrpSpPr>
        <p:grpSpPr>
          <a:xfrm>
            <a:off x="3951086" y="5493568"/>
            <a:ext cx="6749027" cy="1326332"/>
            <a:chOff x="3951086" y="5067300"/>
            <a:chExt cx="6749027" cy="1326332"/>
          </a:xfrm>
        </p:grpSpPr>
        <p:sp>
          <p:nvSpPr>
            <p:cNvPr id="232" name="Object 6">
              <a:extLst>
                <a:ext uri="{FF2B5EF4-FFF2-40B4-BE49-F238E27FC236}">
                  <a16:creationId xmlns:a16="http://schemas.microsoft.com/office/drawing/2014/main" id="{B81A01C8-990E-4D25-988A-65E1F0DA8B61}"/>
                </a:ext>
              </a:extLst>
            </p:cNvPr>
            <p:cNvSpPr txBox="1"/>
            <p:nvPr/>
          </p:nvSpPr>
          <p:spPr>
            <a:xfrm>
              <a:off x="3951086" y="5067300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785DBDC6-2827-41A2-8E8F-B73AFE0BE57C}"/>
                </a:ext>
              </a:extLst>
            </p:cNvPr>
            <p:cNvSpPr txBox="1"/>
            <p:nvPr/>
          </p:nvSpPr>
          <p:spPr>
            <a:xfrm>
              <a:off x="4751882" y="5931967"/>
              <a:ext cx="59482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ko-KR" altLang="en-US" sz="2400" dirty="0"/>
                <a:t>전방에 권총을 두 번 발사 한다</a:t>
              </a:r>
              <a:r>
                <a:rPr lang="en-US" altLang="ko-KR" sz="2400" dirty="0"/>
                <a:t>.</a:t>
              </a:r>
              <a:endParaRPr lang="ko-KR" altLang="en-US" sz="2400" dirty="0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9665869F-0B70-4CAA-83E6-D02419B12AF8}"/>
              </a:ext>
            </a:extLst>
          </p:cNvPr>
          <p:cNvGrpSpPr/>
          <p:nvPr/>
        </p:nvGrpSpPr>
        <p:grpSpPr>
          <a:xfrm>
            <a:off x="4551675" y="7575960"/>
            <a:ext cx="6259880" cy="1931444"/>
            <a:chOff x="4575929" y="7927020"/>
            <a:chExt cx="6259880" cy="1931444"/>
          </a:xfrm>
        </p:grpSpPr>
        <p:sp>
          <p:nvSpPr>
            <p:cNvPr id="240" name="Object 6">
              <a:extLst>
                <a:ext uri="{FF2B5EF4-FFF2-40B4-BE49-F238E27FC236}">
                  <a16:creationId xmlns:a16="http://schemas.microsoft.com/office/drawing/2014/main" id="{C8FF37C0-F0D0-4DB0-A5B1-5BC90FCE60E6}"/>
                </a:ext>
              </a:extLst>
            </p:cNvPr>
            <p:cNvSpPr txBox="1"/>
            <p:nvPr/>
          </p:nvSpPr>
          <p:spPr>
            <a:xfrm>
              <a:off x="4575929" y="7927020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스킬 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4E728410-5ECA-4FFE-92A4-0B5307DDCDF1}"/>
                </a:ext>
              </a:extLst>
            </p:cNvPr>
            <p:cNvSpPr txBox="1"/>
            <p:nvPr/>
          </p:nvSpPr>
          <p:spPr>
            <a:xfrm>
              <a:off x="4751882" y="8796635"/>
              <a:ext cx="608392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ko-KR" altLang="en-US" sz="2400" dirty="0"/>
                <a:t>전방에 </a:t>
              </a:r>
              <a:r>
                <a:rPr lang="en-US" altLang="ko-KR" sz="2400" dirty="0"/>
                <a:t>10</a:t>
              </a:r>
              <a:r>
                <a:rPr lang="ko-KR" altLang="en-US" sz="2400" dirty="0"/>
                <a:t>발의 권총을 연달아 발사한다</a:t>
              </a:r>
              <a:r>
                <a:rPr lang="en-US" altLang="ko-KR" sz="2400" dirty="0"/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경로에 블록이 있으면 파괴한다</a:t>
              </a:r>
              <a:r>
                <a:rPr lang="en-US" altLang="ko-KR" sz="2400" dirty="0"/>
                <a:t>.</a:t>
              </a:r>
              <a:endParaRPr lang="ko-KR" altLang="en-US" sz="2400" dirty="0"/>
            </a:p>
          </p:txBody>
        </p:sp>
      </p:grpSp>
      <p:sp>
        <p:nvSpPr>
          <p:cNvPr id="258" name="Object 6">
            <a:extLst>
              <a:ext uri="{FF2B5EF4-FFF2-40B4-BE49-F238E27FC236}">
                <a16:creationId xmlns:a16="http://schemas.microsoft.com/office/drawing/2014/main" id="{DAA04E5D-9EA8-4BCB-8811-B656D9A9C91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7B07-AD32-4F07-8245-2E240D21C493}"/>
              </a:ext>
            </a:extLst>
          </p:cNvPr>
          <p:cNvSpPr txBox="1"/>
          <p:nvPr/>
        </p:nvSpPr>
        <p:spPr>
          <a:xfrm>
            <a:off x="11001015" y="3927027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54D00D-7BCA-4E70-82E6-E6ACA0D6BEDF}"/>
              </a:ext>
            </a:extLst>
          </p:cNvPr>
          <p:cNvSpPr txBox="1"/>
          <p:nvPr/>
        </p:nvSpPr>
        <p:spPr>
          <a:xfrm>
            <a:off x="11020668" y="6883158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E751A3-5160-4137-9CD4-725AC4D82FE3}"/>
              </a:ext>
            </a:extLst>
          </p:cNvPr>
          <p:cNvSpPr txBox="1"/>
          <p:nvPr/>
        </p:nvSpPr>
        <p:spPr>
          <a:xfrm>
            <a:off x="11001016" y="9757236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sp>
        <p:nvSpPr>
          <p:cNvPr id="99" name="Object 9">
            <a:extLst>
              <a:ext uri="{FF2B5EF4-FFF2-40B4-BE49-F238E27FC236}">
                <a16:creationId xmlns:a16="http://schemas.microsoft.com/office/drawing/2014/main" id="{A445E258-DA86-487B-A100-59091954B1F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152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5" y="515927"/>
            <a:ext cx="6042345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디자인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맵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899E60-0DDA-4074-9CFE-4CC3C9124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998" y="1790700"/>
            <a:ext cx="4861893" cy="74978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C854AE-1654-4B4C-8C00-25C2CFF66678}"/>
              </a:ext>
            </a:extLst>
          </p:cNvPr>
          <p:cNvGrpSpPr/>
          <p:nvPr/>
        </p:nvGrpSpPr>
        <p:grpSpPr>
          <a:xfrm>
            <a:off x="4863998" y="9288559"/>
            <a:ext cx="4861893" cy="817573"/>
            <a:chOff x="4863998" y="9288559"/>
            <a:chExt cx="4861893" cy="817573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0ABBF76-5DE1-419C-B47D-14C4E4B1CDB6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9563100"/>
              <a:ext cx="1724891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80A74B6-6DEB-4896-9086-0A821FE6C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98" y="9563100"/>
              <a:ext cx="1917802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C94A25A0-C6C2-4406-9BBD-F30BAB9AA7D7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21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300B90-097D-4FFB-8B61-7D99914232D1}"/>
              </a:ext>
            </a:extLst>
          </p:cNvPr>
          <p:cNvGrpSpPr/>
          <p:nvPr/>
        </p:nvGrpSpPr>
        <p:grpSpPr>
          <a:xfrm rot="16200000">
            <a:off x="6413459" y="5130842"/>
            <a:ext cx="7497856" cy="817573"/>
            <a:chOff x="4863998" y="9288559"/>
            <a:chExt cx="4861892" cy="81757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F347436-2360-49C8-A153-4B19101AD3F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37671" y="8574880"/>
              <a:ext cx="0" cy="1976438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8229AB3-504F-48ED-9BBF-1DA36E1E79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6143" y="8490955"/>
              <a:ext cx="0" cy="214429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5823C8F-7DF6-437A-864A-32494DB2E3B6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33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sp>
        <p:nvSpPr>
          <p:cNvPr id="45" name="Object 6">
            <a:extLst>
              <a:ext uri="{FF2B5EF4-FFF2-40B4-BE49-F238E27FC236}">
                <a16:creationId xmlns:a16="http://schemas.microsoft.com/office/drawing/2014/main" id="{7CA03761-A409-4AE9-880B-636447F5FEBD}"/>
              </a:ext>
            </a:extLst>
          </p:cNvPr>
          <p:cNvSpPr txBox="1"/>
          <p:nvPr/>
        </p:nvSpPr>
        <p:spPr>
          <a:xfrm>
            <a:off x="10972800" y="8160060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크기</a:t>
            </a:r>
            <a:endParaRPr lang="en-US" altLang="ko-KR" sz="3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EF8ECEB2-38E3-4E33-AEDA-B0C547B0DD5B}"/>
              </a:ext>
            </a:extLst>
          </p:cNvPr>
          <p:cNvSpPr txBox="1"/>
          <p:nvPr/>
        </p:nvSpPr>
        <p:spPr>
          <a:xfrm>
            <a:off x="13738544" y="8267762"/>
            <a:ext cx="3809996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21 X 33 X 6</a:t>
            </a: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04A5ADC4-A892-4CE9-A89C-2D1B6DD844E3}"/>
              </a:ext>
            </a:extLst>
          </p:cNvPr>
          <p:cNvSpPr txBox="1"/>
          <p:nvPr/>
        </p:nvSpPr>
        <p:spPr>
          <a:xfrm>
            <a:off x="13890944" y="7983629"/>
            <a:ext cx="3898208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가로</a:t>
            </a:r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</a:t>
            </a:r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 세로     최대높이</a:t>
            </a:r>
            <a:endParaRPr lang="en-US" altLang="ko-KR" dirty="0">
              <a:solidFill>
                <a:srgbClr val="385D8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에스코어 드림 5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29433D-85B9-4D0D-9429-EF7720087F13}"/>
              </a:ext>
            </a:extLst>
          </p:cNvPr>
          <p:cNvGrpSpPr/>
          <p:nvPr/>
        </p:nvGrpSpPr>
        <p:grpSpPr>
          <a:xfrm>
            <a:off x="14978849" y="5016409"/>
            <a:ext cx="2981303" cy="2057400"/>
            <a:chOff x="14229207" y="2019300"/>
            <a:chExt cx="2981303" cy="2057400"/>
          </a:xfrm>
        </p:grpSpPr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FE071AB2-D964-4DE4-A9C9-78690DE00F84}"/>
                </a:ext>
              </a:extLst>
            </p:cNvPr>
            <p:cNvSpPr/>
            <p:nvPr/>
          </p:nvSpPr>
          <p:spPr>
            <a:xfrm>
              <a:off x="14249400" y="2019300"/>
              <a:ext cx="1904993" cy="1904993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1AA0B67-D42D-42F9-9675-AC8D501C8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3400" y="3543300"/>
              <a:ext cx="457200" cy="4572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89151CA-E1CE-4E74-9F13-F0A95CCC2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306800" y="2019300"/>
              <a:ext cx="0" cy="14478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FCC10EE-0355-4176-8CAB-6AA80DA72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29207" y="4076700"/>
              <a:ext cx="1467993" cy="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4FB54268-0693-4F49-8F8B-F77A490B60A9}"/>
                </a:ext>
              </a:extLst>
            </p:cNvPr>
            <p:cNvSpPr txBox="1"/>
            <p:nvPr/>
          </p:nvSpPr>
          <p:spPr>
            <a:xfrm>
              <a:off x="16306799" y="2572199"/>
              <a:ext cx="903711" cy="28407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5cm</a:t>
              </a:r>
            </a:p>
          </p:txBody>
        </p:sp>
      </p:grpSp>
      <p:sp>
        <p:nvSpPr>
          <p:cNvPr id="29" name="Object 6">
            <a:extLst>
              <a:ext uri="{FF2B5EF4-FFF2-40B4-BE49-F238E27FC236}">
                <a16:creationId xmlns:a16="http://schemas.microsoft.com/office/drawing/2014/main" id="{5B1563B5-2792-4AB3-87D9-D1F5599B40A9}"/>
              </a:ext>
            </a:extLst>
          </p:cNvPr>
          <p:cNvSpPr txBox="1"/>
          <p:nvPr/>
        </p:nvSpPr>
        <p:spPr>
          <a:xfrm>
            <a:off x="16751642" y="6712627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A1DD00F0-4450-4495-AC63-DF2118ED4E02}"/>
              </a:ext>
            </a:extLst>
          </p:cNvPr>
          <p:cNvSpPr txBox="1"/>
          <p:nvPr/>
        </p:nvSpPr>
        <p:spPr>
          <a:xfrm>
            <a:off x="15260989" y="7095902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1" name="Object 6">
            <a:extLst>
              <a:ext uri="{FF2B5EF4-FFF2-40B4-BE49-F238E27FC236}">
                <a16:creationId xmlns:a16="http://schemas.microsoft.com/office/drawing/2014/main" id="{6B2F3C92-88D0-4890-A58A-674A830502E3}"/>
              </a:ext>
            </a:extLst>
          </p:cNvPr>
          <p:cNvSpPr txBox="1"/>
          <p:nvPr/>
        </p:nvSpPr>
        <p:spPr>
          <a:xfrm>
            <a:off x="10972800" y="5753891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블록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CDAACB2E-E69B-42A9-85EA-A306B05E974A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9C3EBFDD-3EF5-4962-B63C-195EEA5652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F7715519-6D31-45B4-A111-C5AF02E7133C}"/>
              </a:ext>
            </a:extLst>
          </p:cNvPr>
          <p:cNvSpPr txBox="1"/>
          <p:nvPr/>
        </p:nvSpPr>
        <p:spPr>
          <a:xfrm>
            <a:off x="12853282" y="8946130"/>
            <a:ext cx="4695258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105 X 165 X 30</a:t>
            </a: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37975771-FBDE-4E25-8054-06C50FFC9A02}"/>
              </a:ext>
            </a:extLst>
          </p:cNvPr>
          <p:cNvSpPr txBox="1"/>
          <p:nvPr/>
        </p:nvSpPr>
        <p:spPr>
          <a:xfrm>
            <a:off x="17301287" y="8878194"/>
            <a:ext cx="735119" cy="3391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(cm)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4B684726-3A40-429D-B87E-B5507F20F3F2}"/>
              </a:ext>
            </a:extLst>
          </p:cNvPr>
          <p:cNvSpPr txBox="1"/>
          <p:nvPr/>
        </p:nvSpPr>
        <p:spPr>
          <a:xfrm>
            <a:off x="17285364" y="8317076"/>
            <a:ext cx="1056267" cy="255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(block)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B5BDBFA-2F52-43BF-A776-611115BB9B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455" y="1015881"/>
            <a:ext cx="1765897" cy="315886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226B4A5-766B-49EC-9DFE-97A911700CAB}"/>
              </a:ext>
            </a:extLst>
          </p:cNvPr>
          <p:cNvCxnSpPr>
            <a:cxnSpLocks/>
          </p:cNvCxnSpPr>
          <p:nvPr/>
        </p:nvCxnSpPr>
        <p:spPr>
          <a:xfrm>
            <a:off x="16992946" y="981753"/>
            <a:ext cx="0" cy="29337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6">
            <a:extLst>
              <a:ext uri="{FF2B5EF4-FFF2-40B4-BE49-F238E27FC236}">
                <a16:creationId xmlns:a16="http://schemas.microsoft.com/office/drawing/2014/main" id="{44654E4C-087A-4DD3-A107-7534AADC05FE}"/>
              </a:ext>
            </a:extLst>
          </p:cNvPr>
          <p:cNvSpPr txBox="1"/>
          <p:nvPr/>
        </p:nvSpPr>
        <p:spPr>
          <a:xfrm>
            <a:off x="17069153" y="2209516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9cm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C2A4F08-3D76-4274-BD08-59C7015FADC3}"/>
              </a:ext>
            </a:extLst>
          </p:cNvPr>
          <p:cNvCxnSpPr>
            <a:cxnSpLocks/>
          </p:cNvCxnSpPr>
          <p:nvPr/>
        </p:nvCxnSpPr>
        <p:spPr>
          <a:xfrm flipH="1">
            <a:off x="16535753" y="3965161"/>
            <a:ext cx="457200" cy="4572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6">
            <a:extLst>
              <a:ext uri="{FF2B5EF4-FFF2-40B4-BE49-F238E27FC236}">
                <a16:creationId xmlns:a16="http://schemas.microsoft.com/office/drawing/2014/main" id="{40F699D6-27EA-490B-9FA5-FE89D3930BB5}"/>
              </a:ext>
            </a:extLst>
          </p:cNvPr>
          <p:cNvSpPr txBox="1"/>
          <p:nvPr/>
        </p:nvSpPr>
        <p:spPr>
          <a:xfrm>
            <a:off x="16742892" y="4104294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A86103-FD59-481A-8E69-FA707FBEA15C}"/>
              </a:ext>
            </a:extLst>
          </p:cNvPr>
          <p:cNvCxnSpPr>
            <a:cxnSpLocks/>
          </p:cNvCxnSpPr>
          <p:nvPr/>
        </p:nvCxnSpPr>
        <p:spPr>
          <a:xfrm flipH="1">
            <a:off x="14998456" y="4422361"/>
            <a:ext cx="1467993" cy="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bject 6">
            <a:extLst>
              <a:ext uri="{FF2B5EF4-FFF2-40B4-BE49-F238E27FC236}">
                <a16:creationId xmlns:a16="http://schemas.microsoft.com/office/drawing/2014/main" id="{7721F7FE-6F53-4E5F-891D-5B007F11272A}"/>
              </a:ext>
            </a:extLst>
          </p:cNvPr>
          <p:cNvSpPr txBox="1"/>
          <p:nvPr/>
        </p:nvSpPr>
        <p:spPr>
          <a:xfrm>
            <a:off x="15280596" y="4429455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7B237175-E8DA-4ACD-BBA1-584683953ACC}"/>
              </a:ext>
            </a:extLst>
          </p:cNvPr>
          <p:cNvSpPr txBox="1"/>
          <p:nvPr/>
        </p:nvSpPr>
        <p:spPr>
          <a:xfrm>
            <a:off x="10972800" y="2500087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49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14252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1749176" y="2352975"/>
            <a:ext cx="5275803" cy="7410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 SQL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4820955" y="2352975"/>
            <a:ext cx="5275804" cy="7410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개인별 </a:t>
            </a:r>
            <a:b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8046576" y="3084240"/>
            <a:ext cx="5671286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1561A-8940-4C16-A116-AB38355B721C}"/>
              </a:ext>
            </a:extLst>
          </p:cNvPr>
          <p:cNvSpPr txBox="1"/>
          <p:nvPr/>
        </p:nvSpPr>
        <p:spPr>
          <a:xfrm>
            <a:off x="4454671" y="2352975"/>
            <a:ext cx="6008376" cy="3666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C, C++</a:t>
            </a:r>
          </a:p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 1,2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네트워크게임 프로그래밍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539D49-FEFE-4CED-93AF-5F1E84FAF65E}"/>
              </a:ext>
            </a:extLst>
          </p:cNvPr>
          <p:cNvSpPr txBox="1"/>
          <p:nvPr/>
        </p:nvSpPr>
        <p:spPr>
          <a:xfrm>
            <a:off x="4724400" y="6667500"/>
            <a:ext cx="2582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Rockwell" panose="02060603020205020403" pitchFamily="18" charset="0"/>
              </a:rPr>
              <a:t>제한 요건</a:t>
            </a:r>
            <a:endParaRPr lang="en-US" altLang="ko-KR" sz="4400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DD5F6A-C70E-42CE-A9BC-819FF043A61D}"/>
              </a:ext>
            </a:extLst>
          </p:cNvPr>
          <p:cNvSpPr txBox="1"/>
          <p:nvPr/>
        </p:nvSpPr>
        <p:spPr>
          <a:xfrm>
            <a:off x="4953000" y="7520107"/>
            <a:ext cx="13182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Rockwell" panose="02060603020205020403" pitchFamily="18" charset="0"/>
              </a:rPr>
              <a:t>팀 내 그래픽 없어 유니티에서 </a:t>
            </a:r>
            <a:r>
              <a:rPr lang="ko-KR" altLang="en-US" sz="2800" dirty="0" err="1">
                <a:latin typeface="Rockwell" panose="02060603020205020403" pitchFamily="18" charset="0"/>
              </a:rPr>
              <a:t>에셋을</a:t>
            </a:r>
            <a:r>
              <a:rPr lang="ko-KR" altLang="en-US" sz="2800" dirty="0">
                <a:latin typeface="Rockwell" panose="02060603020205020403" pitchFamily="18" charset="0"/>
              </a:rPr>
              <a:t> 구입하여 사용하는데 필요한 오브젝트들이 구입한 </a:t>
            </a:r>
            <a:r>
              <a:rPr lang="ko-KR" altLang="en-US" sz="2800" dirty="0" err="1">
                <a:latin typeface="Rockwell" panose="02060603020205020403" pitchFamily="18" charset="0"/>
              </a:rPr>
              <a:t>에셋에</a:t>
            </a:r>
            <a:r>
              <a:rPr lang="ko-KR" altLang="en-US" sz="2800" dirty="0">
                <a:latin typeface="Rockwell" panose="02060603020205020403" pitchFamily="18" charset="0"/>
              </a:rPr>
              <a:t> 포함되어 있지 않으면 새로운 </a:t>
            </a:r>
            <a:r>
              <a:rPr lang="ko-KR" altLang="en-US" sz="2800" dirty="0" err="1">
                <a:latin typeface="Rockwell" panose="02060603020205020403" pitchFamily="18" charset="0"/>
              </a:rPr>
              <a:t>에셋을</a:t>
            </a:r>
            <a:r>
              <a:rPr lang="ko-KR" altLang="en-US" sz="2800" dirty="0">
                <a:latin typeface="Rockwell" panose="02060603020205020403" pitchFamily="18" charset="0"/>
              </a:rPr>
              <a:t> </a:t>
            </a:r>
            <a:r>
              <a:rPr lang="ko-KR" altLang="en-US" sz="2800" dirty="0" err="1">
                <a:latin typeface="Rockwell" panose="02060603020205020403" pitchFamily="18" charset="0"/>
              </a:rPr>
              <a:t>구입해야한다</a:t>
            </a:r>
            <a:r>
              <a:rPr lang="en-US" altLang="ko-KR" sz="2800" dirty="0">
                <a:latin typeface="Rockwell" panose="02060603020205020403" pitchFamily="18" charset="0"/>
              </a:rPr>
              <a:t>. </a:t>
            </a:r>
            <a:r>
              <a:rPr lang="ko-KR" altLang="en-US" sz="2800" dirty="0">
                <a:latin typeface="Rockwell" panose="02060603020205020403" pitchFamily="18" charset="0"/>
              </a:rPr>
              <a:t>사용하는 </a:t>
            </a:r>
            <a:r>
              <a:rPr lang="ko-KR" altLang="en-US" sz="2800" dirty="0" err="1">
                <a:latin typeface="Rockwell" panose="02060603020205020403" pitchFamily="18" charset="0"/>
              </a:rPr>
              <a:t>에셋의</a:t>
            </a:r>
            <a:r>
              <a:rPr lang="ko-KR" altLang="en-US" sz="2800" dirty="0">
                <a:latin typeface="Rockwell" panose="02060603020205020403" pitchFamily="18" charset="0"/>
              </a:rPr>
              <a:t> 수정이 불가능하다</a:t>
            </a:r>
            <a:r>
              <a:rPr lang="en-US" altLang="ko-KR" sz="2800" dirty="0">
                <a:latin typeface="Rockwell" panose="02060603020205020403" pitchFamily="18" charset="0"/>
              </a:rPr>
              <a:t>.</a:t>
            </a:r>
            <a:endParaRPr lang="ko-KR" altLang="en-US" sz="2800" dirty="0">
              <a:latin typeface="Rockwell" panose="02060603020205020403" pitchFamily="18" charset="0"/>
            </a:endParaRPr>
          </a:p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34CCFA-5EA8-426F-89C0-4EB1D7868B74}"/>
              </a:ext>
            </a:extLst>
          </p:cNvPr>
          <p:cNvSpPr txBox="1"/>
          <p:nvPr/>
        </p:nvSpPr>
        <p:spPr>
          <a:xfrm>
            <a:off x="4953000" y="8953500"/>
            <a:ext cx="13182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Rockwell" panose="02060603020205020403" pitchFamily="18" charset="0"/>
                <a:ea typeface="Batang" panose="02030600000101010101" pitchFamily="18" charset="-127"/>
              </a:rPr>
              <a:t>→</a:t>
            </a:r>
            <a:r>
              <a:rPr lang="ko-KR" altLang="en-US" sz="2800" dirty="0">
                <a:latin typeface="Rockwell" panose="02060603020205020403" pitchFamily="18" charset="0"/>
              </a:rPr>
              <a:t> </a:t>
            </a:r>
            <a:r>
              <a:rPr lang="ko-KR" altLang="en-US" sz="2800" dirty="0" err="1">
                <a:latin typeface="Rockwell" panose="02060603020205020403" pitchFamily="18" charset="0"/>
              </a:rPr>
              <a:t>에셋을</a:t>
            </a:r>
            <a:r>
              <a:rPr lang="ko-KR" altLang="en-US" sz="2800" dirty="0">
                <a:latin typeface="Rockwell" panose="02060603020205020403" pitchFamily="18" charset="0"/>
              </a:rPr>
              <a:t> 구입할 때 필요한 오브젝트가 최대한 포함된 </a:t>
            </a:r>
            <a:r>
              <a:rPr lang="ko-KR" altLang="en-US" sz="2800" dirty="0" err="1">
                <a:latin typeface="Rockwell" panose="02060603020205020403" pitchFamily="18" charset="0"/>
              </a:rPr>
              <a:t>에셋을</a:t>
            </a:r>
            <a:r>
              <a:rPr lang="ko-KR" altLang="en-US" sz="2800" dirty="0">
                <a:latin typeface="Rockwell" panose="02060603020205020403" pitchFamily="18" charset="0"/>
              </a:rPr>
              <a:t> 구입하고 구입하는     </a:t>
            </a:r>
            <a:br>
              <a:rPr lang="en-US" altLang="ko-KR" sz="2800" dirty="0">
                <a:latin typeface="Rockwell" panose="02060603020205020403" pitchFamily="18" charset="0"/>
              </a:rPr>
            </a:br>
            <a:r>
              <a:rPr lang="en-US" altLang="ko-KR" sz="2800" dirty="0">
                <a:latin typeface="Rockwell" panose="02060603020205020403" pitchFamily="18" charset="0"/>
              </a:rPr>
              <a:t>     </a:t>
            </a:r>
            <a:r>
              <a:rPr lang="ko-KR" altLang="en-US" sz="2800" dirty="0" err="1">
                <a:latin typeface="Rockwell" panose="02060603020205020403" pitchFamily="18" charset="0"/>
              </a:rPr>
              <a:t>에셋들의</a:t>
            </a:r>
            <a:r>
              <a:rPr lang="ko-KR" altLang="en-US" sz="2800" dirty="0">
                <a:latin typeface="Rockwell" panose="02060603020205020403" pitchFamily="18" charset="0"/>
              </a:rPr>
              <a:t> 전체적인 그래픽 컨셉을 맞추어 구매한다</a:t>
            </a:r>
            <a:r>
              <a:rPr lang="en-US" altLang="ko-KR" sz="2800" dirty="0">
                <a:latin typeface="Rockwell" panose="02060603020205020403" pitchFamily="18" charset="0"/>
              </a:rPr>
              <a:t>.</a:t>
            </a:r>
            <a:endParaRPr lang="ko-KR" altLang="en-US" sz="2800" dirty="0">
              <a:latin typeface="Rockwell" panose="02060603020205020403" pitchFamily="18" charset="0"/>
            </a:endParaRPr>
          </a:p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FBAC8-6F58-4F75-9C02-A7405A08AE7B}"/>
              </a:ext>
            </a:extLst>
          </p:cNvPr>
          <p:cNvSpPr txBox="1"/>
          <p:nvPr/>
        </p:nvSpPr>
        <p:spPr>
          <a:xfrm>
            <a:off x="11438995" y="2352975"/>
            <a:ext cx="5896166" cy="3682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 게임 프로그래밍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Unity 3D</a:t>
            </a:r>
          </a:p>
        </p:txBody>
      </p:sp>
    </p:spTree>
    <p:extLst>
      <p:ext uri="{BB962C8B-B14F-4D97-AF65-F5344CB8AC3E}">
        <p14:creationId xmlns:p14="http://schemas.microsoft.com/office/powerpoint/2010/main" val="1342401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 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4573005" y="298092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8634442" y="299749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pic>
        <p:nvPicPr>
          <p:cNvPr id="12" name="Object 22">
            <a:extLst>
              <a:ext uri="{FF2B5EF4-FFF2-40B4-BE49-F238E27FC236}">
                <a16:creationId xmlns:a16="http://schemas.microsoft.com/office/drawing/2014/main" id="{7C078B94-147F-41E8-914F-0408E1D964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8040413" y="706091"/>
            <a:ext cx="806808" cy="1236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648200" y="1485900"/>
            <a:ext cx="140970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연구주제</a:t>
            </a:r>
            <a:endParaRPr lang="en-US" altLang="ko-KR" sz="4800" dirty="0"/>
          </a:p>
          <a:p>
            <a:endParaRPr lang="en-US" altLang="ko-KR" sz="1200" dirty="0"/>
          </a:p>
          <a:p>
            <a:pPr>
              <a:spcBef>
                <a:spcPts val="1800"/>
              </a:spcBef>
            </a:pPr>
            <a:r>
              <a:rPr lang="en-US" altLang="ko-KR" sz="4400" dirty="0"/>
              <a:t>  </a:t>
            </a:r>
            <a:r>
              <a:rPr lang="en-US" altLang="ko-KR" sz="4000" dirty="0"/>
              <a:t>3D </a:t>
            </a:r>
            <a:r>
              <a:rPr lang="ko-KR" altLang="en-US" sz="4000" dirty="0" err="1"/>
              <a:t>씬을</a:t>
            </a:r>
            <a:r>
              <a:rPr lang="ko-KR" altLang="en-US" sz="4000" dirty="0"/>
              <a:t> </a:t>
            </a:r>
            <a:r>
              <a:rPr lang="ko-KR" altLang="en-US" sz="4000" dirty="0" err="1"/>
              <a:t>복셀</a:t>
            </a:r>
            <a:r>
              <a:rPr lang="ko-KR" altLang="en-US" sz="4000" dirty="0"/>
              <a:t> 데이터 구조로 관리</a:t>
            </a:r>
            <a:endParaRPr lang="en-US" altLang="ko-KR" sz="4000" dirty="0"/>
          </a:p>
          <a:p>
            <a:pPr>
              <a:spcBef>
                <a:spcPts val="1800"/>
              </a:spcBef>
            </a:pPr>
            <a:r>
              <a:rPr lang="en-US" altLang="ko-KR" sz="4000" dirty="0"/>
              <a:t>  Octree</a:t>
            </a:r>
            <a:r>
              <a:rPr lang="ko-KR" altLang="en-US" sz="4000" dirty="0"/>
              <a:t>를 사용한 최적화</a:t>
            </a:r>
            <a:endParaRPr lang="en-US" altLang="ko-KR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80528D-13F7-42DE-8C7A-9D4314457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4600" y="1333292"/>
            <a:ext cx="3557687" cy="35576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4ECA04-7E31-4CCC-AD09-93D37E6A3F38}"/>
              </a:ext>
            </a:extLst>
          </p:cNvPr>
          <p:cNvSpPr txBox="1"/>
          <p:nvPr/>
        </p:nvSpPr>
        <p:spPr>
          <a:xfrm>
            <a:off x="4648200" y="5124896"/>
            <a:ext cx="140970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이루고 싶은 것</a:t>
            </a:r>
            <a:endParaRPr lang="en-US" altLang="ko-KR" sz="4800" dirty="0"/>
          </a:p>
          <a:p>
            <a:endParaRPr lang="en-US" altLang="ko-KR" sz="1200" dirty="0"/>
          </a:p>
          <a:p>
            <a:pPr>
              <a:spcBef>
                <a:spcPts val="1800"/>
              </a:spcBef>
            </a:pPr>
            <a:r>
              <a:rPr lang="en-US" altLang="ko-KR" sz="4400" dirty="0"/>
              <a:t>  </a:t>
            </a:r>
            <a:r>
              <a:rPr lang="en-US" altLang="ko-KR" sz="4000" dirty="0"/>
              <a:t>3D</a:t>
            </a:r>
            <a:r>
              <a:rPr lang="ko-KR" altLang="en-US" sz="4000" dirty="0"/>
              <a:t>과목에서 배운 것들을 각각의 캐릭터들의 스킬에 적용</a:t>
            </a:r>
            <a:endParaRPr lang="en-US" altLang="ko-KR" sz="4400" dirty="0"/>
          </a:p>
          <a:p>
            <a:pPr>
              <a:spcBef>
                <a:spcPts val="1800"/>
              </a:spcBef>
            </a:pPr>
            <a:r>
              <a:rPr lang="en-US" altLang="ko-KR" sz="4400" dirty="0"/>
              <a:t>  Ex) </a:t>
            </a:r>
            <a:r>
              <a:rPr lang="ko-KR" altLang="en-US" sz="4000" dirty="0" err="1"/>
              <a:t>블랜딩</a:t>
            </a:r>
            <a:r>
              <a:rPr lang="en-US" altLang="ko-KR" sz="4000" dirty="0"/>
              <a:t>(</a:t>
            </a:r>
            <a:r>
              <a:rPr lang="ko-KR" altLang="en-US" sz="4000" dirty="0"/>
              <a:t>은신</a:t>
            </a:r>
            <a:r>
              <a:rPr lang="en-US" altLang="ko-KR" sz="4000" dirty="0"/>
              <a:t>, </a:t>
            </a:r>
            <a:r>
              <a:rPr lang="ko-KR" altLang="en-US" sz="4000" dirty="0"/>
              <a:t>연막</a:t>
            </a:r>
            <a:r>
              <a:rPr lang="en-US" altLang="ko-KR" sz="4000" dirty="0"/>
              <a:t>), </a:t>
            </a:r>
            <a:r>
              <a:rPr lang="ko-KR" altLang="en-US" sz="4000" dirty="0"/>
              <a:t>조명 처리</a:t>
            </a:r>
            <a:endParaRPr lang="en-US" altLang="ko-KR" sz="4000" dirty="0"/>
          </a:p>
          <a:p>
            <a:pPr>
              <a:spcBef>
                <a:spcPts val="1800"/>
              </a:spcBef>
            </a:pPr>
            <a:r>
              <a:rPr lang="en-US" altLang="ko-KR" sz="4000" dirty="0"/>
              <a:t>  </a:t>
            </a:r>
            <a:r>
              <a:rPr lang="ko-KR" altLang="en-US" sz="4000" dirty="0"/>
              <a:t>최소 </a:t>
            </a:r>
            <a:r>
              <a:rPr lang="en-US" altLang="ko-KR" sz="4000" dirty="0"/>
              <a:t>5</a:t>
            </a:r>
            <a:r>
              <a:rPr lang="ko-KR" altLang="en-US" sz="4000" dirty="0"/>
              <a:t>개 이상의 특색 있는 캐릭터 개발</a:t>
            </a:r>
            <a:endParaRPr lang="en-US" altLang="ko-KR" sz="4000" dirty="0"/>
          </a:p>
          <a:p>
            <a:pPr>
              <a:spcBef>
                <a:spcPts val="1800"/>
              </a:spcBef>
            </a:pPr>
            <a:r>
              <a:rPr lang="en-US" altLang="ko-KR" sz="4000" dirty="0"/>
              <a:t>  </a:t>
            </a:r>
            <a:r>
              <a:rPr lang="ko-KR" altLang="en-US" sz="4000" dirty="0"/>
              <a:t>캐릭터 개발 시 적용을 쉽게 할 수 있도록 프레임워크 구현</a:t>
            </a:r>
            <a:endParaRPr lang="en-US" altLang="ko-KR" sz="4400" dirty="0"/>
          </a:p>
        </p:txBody>
      </p:sp>
    </p:spTree>
    <p:extLst>
      <p:ext uri="{BB962C8B-B14F-4D97-AF65-F5344CB8AC3E}">
        <p14:creationId xmlns:p14="http://schemas.microsoft.com/office/powerpoint/2010/main" val="4195427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 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4573005" y="298092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8634442" y="299749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pic>
        <p:nvPicPr>
          <p:cNvPr id="12" name="Object 22">
            <a:extLst>
              <a:ext uri="{FF2B5EF4-FFF2-40B4-BE49-F238E27FC236}">
                <a16:creationId xmlns:a16="http://schemas.microsoft.com/office/drawing/2014/main" id="{7C078B94-147F-41E8-914F-0408E1D964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8040413" y="706091"/>
            <a:ext cx="806808" cy="1236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648200" y="1485900"/>
            <a:ext cx="14097000" cy="698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>
                <a:ea typeface="에스코어 드림 4 Regular" panose="020B0503030302020204"/>
              </a:rPr>
              <a:t>연구주제 </a:t>
            </a:r>
            <a:r>
              <a:rPr lang="en-US" altLang="ko-KR" sz="4800" dirty="0">
                <a:ea typeface="에스코어 드림 4 Regular" panose="020B0503030302020204"/>
              </a:rPr>
              <a:t>&amp; </a:t>
            </a:r>
            <a:r>
              <a:rPr lang="ko-KR" altLang="en-US" sz="4800" dirty="0">
                <a:ea typeface="에스코어 드림 4 Regular" panose="020B0503030302020204"/>
              </a:rPr>
              <a:t>이루고 싶은 것</a:t>
            </a:r>
            <a:endParaRPr lang="en-US" altLang="ko-KR" sz="4800" dirty="0">
              <a:ea typeface="에스코어 드림 4 Regular" panose="020B0503030302020204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AWS</a:t>
            </a:r>
            <a:r>
              <a:rPr lang="ko-KR" altLang="en-US" sz="4800" dirty="0">
                <a:ea typeface="에스코어 드림 4 Regular" panose="020B0503030302020204"/>
              </a:rPr>
              <a:t>을 통한 </a:t>
            </a:r>
            <a:r>
              <a:rPr lang="en-US" altLang="ko-KR" sz="4800" dirty="0">
                <a:ea typeface="에스코어 드림 4 Regular" panose="020B0503030302020204"/>
              </a:rPr>
              <a:t>DB</a:t>
            </a:r>
            <a:r>
              <a:rPr lang="ko-KR" altLang="en-US" sz="4800" dirty="0">
                <a:ea typeface="에스코어 드림 4 Regular" panose="020B0503030302020204"/>
              </a:rPr>
              <a:t>관리</a:t>
            </a:r>
            <a:r>
              <a:rPr lang="en-US" altLang="ko-KR" sz="4800" dirty="0">
                <a:ea typeface="에스코어 드림 4 Regular" panose="020B0503030302020204"/>
              </a:rPr>
              <a:t> - RDS(</a:t>
            </a:r>
            <a:r>
              <a:rPr lang="en-US" altLang="ko-KR" sz="4800" dirty="0" err="1">
                <a:ea typeface="에스코어 드림 4 Regular" panose="020B0503030302020204"/>
              </a:rPr>
              <a:t>mysql</a:t>
            </a:r>
            <a:r>
              <a:rPr lang="en-US" altLang="ko-KR" sz="4800" dirty="0">
                <a:ea typeface="에스코어 드림 4 Regular" panose="020B0503030302020204"/>
              </a:rPr>
              <a:t>)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IOCP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800" dirty="0">
                <a:ea typeface="에스코어 드림 4 Regular" panose="020B0503030302020204"/>
              </a:rPr>
              <a:t>패킷 크기에 대한 최적화</a:t>
            </a:r>
            <a:endParaRPr lang="en-US" altLang="ko-KR" sz="4800" dirty="0">
              <a:ea typeface="에스코어 드림 4 Regular" panose="020B0503030302020204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JWT(JSON Web Token)</a:t>
            </a:r>
            <a:r>
              <a:rPr lang="ko-KR" altLang="en-US" sz="4800" dirty="0">
                <a:ea typeface="에스코어 드림 4 Regular" panose="020B0503030302020204"/>
              </a:rPr>
              <a:t> 통한 로그인 데이터 관리</a:t>
            </a:r>
            <a:endParaRPr lang="en-US" altLang="ko-KR" sz="4800" dirty="0">
              <a:ea typeface="에스코어 드림 4 Regular" panose="020B0503030302020204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800" dirty="0">
                <a:ea typeface="에스코어 드림 4 Regular" panose="020B0503030302020204"/>
              </a:rPr>
              <a:t>다양한 디자인 패턴을 통한 패킷 처리</a:t>
            </a:r>
            <a:r>
              <a:rPr lang="en-US" altLang="ko-KR" sz="4800" dirty="0">
                <a:ea typeface="에스코어 드림 4 Regular" panose="020B0503030302020204"/>
              </a:rPr>
              <a:t>(</a:t>
            </a:r>
            <a:r>
              <a:rPr lang="ko-KR" altLang="en-US" sz="4800" dirty="0" err="1">
                <a:ea typeface="에스코어 드림 4 Regular" panose="020B0503030302020204"/>
              </a:rPr>
              <a:t>게임로직</a:t>
            </a:r>
            <a:r>
              <a:rPr lang="en-US" altLang="ko-KR" sz="4800" dirty="0">
                <a:ea typeface="에스코어 드림 4 Regular" panose="020B0503030302020204"/>
              </a:rPr>
              <a:t>)</a:t>
            </a:r>
            <a:endParaRPr lang="en-US" altLang="ko-KR" sz="1200" dirty="0">
              <a:ea typeface="에스코어 드림 4 Regular" panose="020B0503030302020204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endParaRPr lang="en-US" altLang="ko-KR" sz="1200" dirty="0">
              <a:ea typeface="에스코어 드림 4 Regular" panose="020B05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43112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AD944F9-DA65-4ADA-93CF-F92A29F4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47" y="1485900"/>
            <a:ext cx="6650677" cy="327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718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브롤스타즈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7170274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5868201" y="4762500"/>
            <a:ext cx="4044569" cy="200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(Top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2834370" y="4762500"/>
            <a:ext cx="4256294" cy="200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(Back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730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843599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26004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44325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26004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44325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44325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26004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플레이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43599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447093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843599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447093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447093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개발환경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744325" y="3477115"/>
            <a:ext cx="4266667" cy="63443"/>
            <a:chOff x="1904762" y="3794992"/>
            <a:chExt cx="4266667" cy="634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44325" y="6216226"/>
            <a:ext cx="4266667" cy="63443"/>
            <a:chOff x="1904762" y="6534103"/>
            <a:chExt cx="4266667" cy="634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4075" y="6216226"/>
            <a:ext cx="4548925" cy="67640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21B6DA98-8774-400B-A898-6B5F88594E33}"/>
              </a:ext>
            </a:extLst>
          </p:cNvPr>
          <p:cNvGrpSpPr/>
          <p:nvPr/>
        </p:nvGrpSpPr>
        <p:grpSpPr>
          <a:xfrm>
            <a:off x="11843599" y="3478064"/>
            <a:ext cx="4548925" cy="67640"/>
            <a:chOff x="6994512" y="6534103"/>
            <a:chExt cx="4266667" cy="63443"/>
          </a:xfrm>
        </p:grpSpPr>
        <p:pic>
          <p:nvPicPr>
            <p:cNvPr id="25" name="Object 37">
              <a:extLst>
                <a:ext uri="{FF2B5EF4-FFF2-40B4-BE49-F238E27FC236}">
                  <a16:creationId xmlns:a16="http://schemas.microsoft.com/office/drawing/2014/main" id="{8ED2479A-D5DC-4468-A69B-12E21E553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023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90E95-9E66-43CC-BD54-952C1E11C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918086"/>
              </p:ext>
            </p:extLst>
          </p:nvPr>
        </p:nvGraphicFramePr>
        <p:xfrm>
          <a:off x="4566718" y="1644644"/>
          <a:ext cx="13230498" cy="79020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0722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926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개발항목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endParaRPr lang="en-US" altLang="ko-KR" sz="12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프레임워크제작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캐릭터 로드 및 </a:t>
                      </a:r>
                      <a:endParaRPr lang="en-US" altLang="ko-KR" sz="12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맵 </a:t>
                      </a:r>
                      <a:r>
                        <a:rPr lang="en-US" altLang="ko-KR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오브젝트</a:t>
                      </a:r>
                      <a:endParaRPr lang="en-US" altLang="ko-KR" sz="12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배치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충돌검사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</a:t>
                      </a:r>
                      <a:r>
                        <a:rPr lang="en-US" altLang="ko-KR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조명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컨텐츠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이펙트 </a:t>
                      </a:r>
                      <a:r>
                        <a:rPr lang="en-US" altLang="ko-KR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UI</a:t>
                      </a:r>
                      <a:endParaRPr lang="ko-KR" altLang="en-US" sz="12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매칭 시스템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프레임워크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동기화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 </a:t>
                      </a:r>
                      <a:r>
                        <a:rPr lang="en-US" altLang="ko-KR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보완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D59A042-F967-4F11-9689-4122B8DD656C}"/>
              </a:ext>
            </a:extLst>
          </p:cNvPr>
          <p:cNvSpPr/>
          <p:nvPr/>
        </p:nvSpPr>
        <p:spPr>
          <a:xfrm>
            <a:off x="6065255" y="2707797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0D50E-C937-4E22-BD9B-E32101D60C55}"/>
              </a:ext>
            </a:extLst>
          </p:cNvPr>
          <p:cNvSpPr/>
          <p:nvPr/>
        </p:nvSpPr>
        <p:spPr>
          <a:xfrm>
            <a:off x="6063559" y="2936397"/>
            <a:ext cx="28465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E82DE-4583-497D-BAE6-EA1A3AC14BBE}"/>
              </a:ext>
            </a:extLst>
          </p:cNvPr>
          <p:cNvSpPr txBox="1"/>
          <p:nvPr/>
        </p:nvSpPr>
        <p:spPr>
          <a:xfrm>
            <a:off x="6606679" y="568122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26D77-2F41-42C6-81FA-27B7FC7B4B87}"/>
              </a:ext>
            </a:extLst>
          </p:cNvPr>
          <p:cNvSpPr txBox="1"/>
          <p:nvPr/>
        </p:nvSpPr>
        <p:spPr>
          <a:xfrm>
            <a:off x="4757572" y="599971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75F440-4034-4379-A0F0-DAA7E569BE74}"/>
              </a:ext>
            </a:extLst>
          </p:cNvPr>
          <p:cNvSpPr/>
          <p:nvPr/>
        </p:nvSpPr>
        <p:spPr>
          <a:xfrm>
            <a:off x="4757572" y="1184745"/>
            <a:ext cx="1423101" cy="7255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2CDEF-3708-424C-92DB-865D9C3AB01F}"/>
              </a:ext>
            </a:extLst>
          </p:cNvPr>
          <p:cNvSpPr/>
          <p:nvPr/>
        </p:nvSpPr>
        <p:spPr>
          <a:xfrm>
            <a:off x="6654099" y="1179905"/>
            <a:ext cx="1423101" cy="725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5925F-082F-470B-8CAD-2E8FF4931A84}"/>
              </a:ext>
            </a:extLst>
          </p:cNvPr>
          <p:cNvSpPr/>
          <p:nvPr/>
        </p:nvSpPr>
        <p:spPr>
          <a:xfrm>
            <a:off x="6065255" y="3321044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43447-5DA4-41D8-8887-43F9A95115E9}"/>
              </a:ext>
            </a:extLst>
          </p:cNvPr>
          <p:cNvSpPr/>
          <p:nvPr/>
        </p:nvSpPr>
        <p:spPr>
          <a:xfrm>
            <a:off x="6063559" y="3549644"/>
            <a:ext cx="42181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DFECD4-5E68-4ACE-8314-E273B293D8DE}"/>
              </a:ext>
            </a:extLst>
          </p:cNvPr>
          <p:cNvSpPr/>
          <p:nvPr/>
        </p:nvSpPr>
        <p:spPr>
          <a:xfrm>
            <a:off x="13483814" y="3966489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26773-DA46-48E3-8DB0-BC2451487991}"/>
              </a:ext>
            </a:extLst>
          </p:cNvPr>
          <p:cNvSpPr/>
          <p:nvPr/>
        </p:nvSpPr>
        <p:spPr>
          <a:xfrm>
            <a:off x="13482118" y="4195089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F4237-1702-4916-B37D-15878B8F8BC3}"/>
              </a:ext>
            </a:extLst>
          </p:cNvPr>
          <p:cNvSpPr/>
          <p:nvPr/>
        </p:nvSpPr>
        <p:spPr>
          <a:xfrm>
            <a:off x="10484855" y="4612797"/>
            <a:ext cx="1397063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666A8-652D-4349-9070-E5EFEBBB8304}"/>
              </a:ext>
            </a:extLst>
          </p:cNvPr>
          <p:cNvSpPr/>
          <p:nvPr/>
        </p:nvSpPr>
        <p:spPr>
          <a:xfrm>
            <a:off x="10483159" y="4841397"/>
            <a:ext cx="429266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18811-0AC3-40DF-A019-DC61E0AD20EB}"/>
              </a:ext>
            </a:extLst>
          </p:cNvPr>
          <p:cNvSpPr/>
          <p:nvPr/>
        </p:nvSpPr>
        <p:spPr>
          <a:xfrm>
            <a:off x="12034318" y="5224220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F399BC-A990-46AF-B5A1-EE67DF65E78F}"/>
              </a:ext>
            </a:extLst>
          </p:cNvPr>
          <p:cNvSpPr/>
          <p:nvPr/>
        </p:nvSpPr>
        <p:spPr>
          <a:xfrm>
            <a:off x="9086467" y="5870528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15F85-1D10-4731-AE3D-FA346E567DD4}"/>
              </a:ext>
            </a:extLst>
          </p:cNvPr>
          <p:cNvSpPr/>
          <p:nvPr/>
        </p:nvSpPr>
        <p:spPr>
          <a:xfrm>
            <a:off x="9086468" y="6099737"/>
            <a:ext cx="419100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D16368-D59A-4477-9D88-5F7F540E8FAF}"/>
              </a:ext>
            </a:extLst>
          </p:cNvPr>
          <p:cNvSpPr/>
          <p:nvPr/>
        </p:nvSpPr>
        <p:spPr>
          <a:xfrm>
            <a:off x="13482118" y="6516934"/>
            <a:ext cx="12954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06AF6C-0EE3-4CE3-96DD-6FE0EFE8CF25}"/>
              </a:ext>
            </a:extLst>
          </p:cNvPr>
          <p:cNvSpPr/>
          <p:nvPr/>
        </p:nvSpPr>
        <p:spPr>
          <a:xfrm>
            <a:off x="9068705" y="7965597"/>
            <a:ext cx="715661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D39F53-A2E0-408C-9FAB-D9700208A926}"/>
              </a:ext>
            </a:extLst>
          </p:cNvPr>
          <p:cNvSpPr/>
          <p:nvPr/>
        </p:nvSpPr>
        <p:spPr>
          <a:xfrm>
            <a:off x="10437212" y="8665911"/>
            <a:ext cx="7083506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9D55E6-CCC1-44ED-8E18-C2D6C9F78403}"/>
              </a:ext>
            </a:extLst>
          </p:cNvPr>
          <p:cNvSpPr/>
          <p:nvPr/>
        </p:nvSpPr>
        <p:spPr>
          <a:xfrm>
            <a:off x="9088163" y="3966175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076CB2-C3B1-43A5-8101-C1E045286E51}"/>
              </a:ext>
            </a:extLst>
          </p:cNvPr>
          <p:cNvSpPr/>
          <p:nvPr/>
        </p:nvSpPr>
        <p:spPr>
          <a:xfrm>
            <a:off x="9086467" y="4194775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29EC66-50B2-49F3-82CF-66CD032DB959}"/>
              </a:ext>
            </a:extLst>
          </p:cNvPr>
          <p:cNvSpPr/>
          <p:nvPr/>
        </p:nvSpPr>
        <p:spPr>
          <a:xfrm>
            <a:off x="10437211" y="9281330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9CB2F-85FB-4984-A452-67D39E05889F}"/>
              </a:ext>
            </a:extLst>
          </p:cNvPr>
          <p:cNvSpPr/>
          <p:nvPr/>
        </p:nvSpPr>
        <p:spPr>
          <a:xfrm>
            <a:off x="15993624" y="9015929"/>
            <a:ext cx="152709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D1D0F9-98D8-4D11-A60A-8C27ECBEFD6A}"/>
              </a:ext>
            </a:extLst>
          </p:cNvPr>
          <p:cNvSpPr/>
          <p:nvPr/>
        </p:nvSpPr>
        <p:spPr>
          <a:xfrm>
            <a:off x="15993624" y="9281330"/>
            <a:ext cx="1527094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6B077C-BBA2-451F-B9B6-1896AF282828}"/>
              </a:ext>
            </a:extLst>
          </p:cNvPr>
          <p:cNvCxnSpPr>
            <a:cxnSpLocks/>
          </p:cNvCxnSpPr>
          <p:nvPr/>
        </p:nvCxnSpPr>
        <p:spPr>
          <a:xfrm>
            <a:off x="10356221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B90F03D-594C-46F4-B116-AAD62CFBFB46}"/>
              </a:ext>
            </a:extLst>
          </p:cNvPr>
          <p:cNvSpPr txBox="1"/>
          <p:nvPr/>
        </p:nvSpPr>
        <p:spPr>
          <a:xfrm>
            <a:off x="10205518" y="95884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E008E26-35DD-452E-80AF-D6FA26F2D9EE}"/>
              </a:ext>
            </a:extLst>
          </p:cNvPr>
          <p:cNvCxnSpPr>
            <a:cxnSpLocks/>
          </p:cNvCxnSpPr>
          <p:nvPr/>
        </p:nvCxnSpPr>
        <p:spPr>
          <a:xfrm>
            <a:off x="1513905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9C40BD-0267-46A3-B39B-9B0E677818FB}"/>
              </a:ext>
            </a:extLst>
          </p:cNvPr>
          <p:cNvSpPr txBox="1"/>
          <p:nvPr/>
        </p:nvSpPr>
        <p:spPr>
          <a:xfrm>
            <a:off x="14978776" y="95884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β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BE3595-949C-453C-8A47-B99B8002F2EA}"/>
              </a:ext>
            </a:extLst>
          </p:cNvPr>
          <p:cNvCxnSpPr>
            <a:cxnSpLocks/>
          </p:cNvCxnSpPr>
          <p:nvPr/>
        </p:nvCxnSpPr>
        <p:spPr>
          <a:xfrm>
            <a:off x="1759691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74DB65-0FA4-4285-9481-911D2B532712}"/>
              </a:ext>
            </a:extLst>
          </p:cNvPr>
          <p:cNvSpPr txBox="1"/>
          <p:nvPr/>
        </p:nvSpPr>
        <p:spPr>
          <a:xfrm>
            <a:off x="17393718" y="958844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A044F6-C021-4D1B-856C-6995BC9B40F1}"/>
              </a:ext>
            </a:extLst>
          </p:cNvPr>
          <p:cNvSpPr/>
          <p:nvPr/>
        </p:nvSpPr>
        <p:spPr>
          <a:xfrm>
            <a:off x="10434124" y="7330477"/>
            <a:ext cx="284334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0B00F3-EEB2-4310-90A1-F9B9B9C7BE67}"/>
              </a:ext>
            </a:extLst>
          </p:cNvPr>
          <p:cNvSpPr/>
          <p:nvPr/>
        </p:nvSpPr>
        <p:spPr>
          <a:xfrm>
            <a:off x="10436666" y="9015930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49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9262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기획발표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397258" y="2889036"/>
            <a:ext cx="781496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Rockwell" panose="02060603020205020403" pitchFamily="18" charset="0"/>
              </a:rPr>
              <a:t>QnA</a:t>
            </a:r>
            <a:endParaRPr lang="en-US" altLang="ko-KR" sz="28700" dirty="0">
              <a:latin typeface="Rockwell" panose="02060603020205020403" pitchFamily="18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4436790-0ABA-4737-B1B4-3C1BFF3D245D}"/>
              </a:ext>
            </a:extLst>
          </p:cNvPr>
          <p:cNvSpPr txBox="1"/>
          <p:nvPr/>
        </p:nvSpPr>
        <p:spPr>
          <a:xfrm>
            <a:off x="2067431" y="9555533"/>
            <a:ext cx="14153138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2016180009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9262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기획발표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7431" y="9555533"/>
            <a:ext cx="14153138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2016180009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6B9954F-7590-4430-8774-858F019DDDC8}"/>
              </a:ext>
            </a:extLst>
          </p:cNvPr>
          <p:cNvSpPr txBox="1"/>
          <p:nvPr/>
        </p:nvSpPr>
        <p:spPr>
          <a:xfrm>
            <a:off x="724391" y="73146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출처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BE70CCB-4D6B-4817-8FCB-8713D6875AE3}"/>
              </a:ext>
            </a:extLst>
          </p:cNvPr>
          <p:cNvSpPr txBox="1"/>
          <p:nvPr/>
        </p:nvSpPr>
        <p:spPr>
          <a:xfrm>
            <a:off x="724390" y="1943032"/>
            <a:ext cx="17030209" cy="739146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특징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오버워치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캡처화면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3"/>
              </a:rPr>
              <a:t>https://www.youtube.com/watch?v=zRyZlk60O-Y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AssetStore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POLYGON MINI - Fantasy Character Pack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4"/>
              </a:rPr>
              <a:t>https://assetstore.unity.com/packages/3d/characters/humanoids/fantasy/polygon-mini-fantasy-character-pack-122084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Cartoon Low Poly Cube World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5"/>
              </a:rPr>
              <a:t>https://assetstore.unity.com/packages/3d/environments/cartoon-low-poly-cube-world-170440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맵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2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8AA3E4-94C9-462E-A6B6-55C3A8B85B5C}"/>
              </a:ext>
            </a:extLst>
          </p:cNvPr>
          <p:cNvGrpSpPr/>
          <p:nvPr/>
        </p:nvGrpSpPr>
        <p:grpSpPr>
          <a:xfrm>
            <a:off x="4664444" y="902336"/>
            <a:ext cx="14301563" cy="1801013"/>
            <a:chOff x="4406845" y="5755250"/>
            <a:chExt cx="13149735" cy="1801013"/>
          </a:xfrm>
        </p:grpSpPr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238B42C-99F5-4834-8210-00F723B7891C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제작을 통해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 API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에 대한 이해도 증진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.</a:t>
              </a: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C0DD2866-197E-4A89-8D02-F2F6A4EA907B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이용한 </a:t>
              </a:r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3D 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9F967B-9E24-472A-84D9-82C315629719}"/>
              </a:ext>
            </a:extLst>
          </p:cNvPr>
          <p:cNvGrpSpPr/>
          <p:nvPr/>
        </p:nvGrpSpPr>
        <p:grpSpPr>
          <a:xfrm>
            <a:off x="4664444" y="3112136"/>
            <a:ext cx="14301563" cy="3700604"/>
            <a:chOff x="4406845" y="5755250"/>
            <a:chExt cx="13149735" cy="3700604"/>
          </a:xfrm>
        </p:grpSpPr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AEA62952-076D-4FAC-BC28-1C18634D0633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쉐이더와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렌더링 파이프라인에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그림자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,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조명에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미리 제작되어 있는 모델의 구조를 이해 후 게임에 적용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A2E83D5C-01AC-4950-9520-FE3BDA537514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그래픽 기술 구현 능력 배양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BB410B-2D5A-49DA-AB3D-DC6238C82F43}"/>
              </a:ext>
            </a:extLst>
          </p:cNvPr>
          <p:cNvGrpSpPr/>
          <p:nvPr/>
        </p:nvGrpSpPr>
        <p:grpSpPr>
          <a:xfrm>
            <a:off x="4664444" y="6978607"/>
            <a:ext cx="14301563" cy="3700604"/>
            <a:chOff x="4406845" y="5755250"/>
            <a:chExt cx="13149735" cy="3700604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715D4CB8-D5C2-4880-9E01-5F4684AC4579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IOCP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통한 서버 구현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패킷의 크기에 대한 최적화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26C0EC36-05F3-4345-801F-13A2052DBD47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서버관련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999C49-3F24-4E9C-8E83-8A7CD2BD39B6}"/>
              </a:ext>
            </a:extLst>
          </p:cNvPr>
          <p:cNvGrpSpPr/>
          <p:nvPr/>
        </p:nvGrpSpPr>
        <p:grpSpPr>
          <a:xfrm>
            <a:off x="4473256" y="1257300"/>
            <a:ext cx="9471344" cy="2123658"/>
            <a:chOff x="4473256" y="952500"/>
            <a:chExt cx="9471344" cy="212365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742283-3AF8-4133-A4AB-2B27F8BC5CB1}"/>
                </a:ext>
              </a:extLst>
            </p:cNvPr>
            <p:cNvGrpSpPr/>
            <p:nvPr/>
          </p:nvGrpSpPr>
          <p:grpSpPr>
            <a:xfrm>
              <a:off x="7130483" y="952500"/>
              <a:ext cx="1961193" cy="2123658"/>
              <a:chOff x="12436373" y="3404563"/>
              <a:chExt cx="1134431" cy="366605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B15BD0-5071-426A-BD31-46E34D5C5BB0}"/>
                  </a:ext>
                </a:extLst>
              </p:cNvPr>
              <p:cNvSpPr txBox="1"/>
              <p:nvPr/>
            </p:nvSpPr>
            <p:spPr>
              <a:xfrm>
                <a:off x="12507074" y="3404563"/>
                <a:ext cx="1063730" cy="3666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TPS</a:t>
                </a:r>
              </a:p>
              <a:p>
                <a:r>
                  <a:rPr lang="en-US" altLang="ko-KR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MOBA</a:t>
                </a:r>
              </a:p>
              <a:p>
                <a:r>
                  <a:rPr lang="ko-KR" altLang="en-US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대전</a:t>
                </a:r>
                <a:endParaRPr lang="en-US" altLang="ko-KR" sz="4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01E4A31D-6418-41B8-B7BF-360E2B388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10729158" y="5243324"/>
                <a:ext cx="3477874" cy="63443"/>
              </a:xfrm>
              <a:prstGeom prst="rect">
                <a:avLst/>
              </a:prstGeom>
            </p:spPr>
          </p:pic>
        </p:grp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3E4919E-6C06-43FC-8E73-DE4509A8B1F3}"/>
                </a:ext>
              </a:extLst>
            </p:cNvPr>
            <p:cNvSpPr txBox="1"/>
            <p:nvPr/>
          </p:nvSpPr>
          <p:spPr>
            <a:xfrm>
              <a:off x="4473256" y="1049327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장르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A5EA90-98C1-4A68-AAD7-84DAB57DED8E}"/>
              </a:ext>
            </a:extLst>
          </p:cNvPr>
          <p:cNvGrpSpPr/>
          <p:nvPr/>
        </p:nvGrpSpPr>
        <p:grpSpPr>
          <a:xfrm>
            <a:off x="4406844" y="6362700"/>
            <a:ext cx="14033556" cy="4419600"/>
            <a:chOff x="4406844" y="5755250"/>
            <a:chExt cx="12903312" cy="4419600"/>
          </a:xfrm>
        </p:grpSpPr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75110061-F73C-4CBD-83DF-073DB95F2053}"/>
                </a:ext>
              </a:extLst>
            </p:cNvPr>
            <p:cNvSpPr txBox="1"/>
            <p:nvPr/>
          </p:nvSpPr>
          <p:spPr>
            <a:xfrm>
              <a:off x="4495800" y="6898250"/>
              <a:ext cx="12814356" cy="32766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모두가 잠든 사이 장난감들의 전쟁이 시작된다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상자 속 큐브 세상에서 벌어지는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병정들의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치열한 전투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!</a:t>
              </a:r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1E45075-EEB2-4E69-ACFF-E68E4D21EE30}"/>
                </a:ext>
              </a:extLst>
            </p:cNvPr>
            <p:cNvSpPr txBox="1"/>
            <p:nvPr/>
          </p:nvSpPr>
          <p:spPr>
            <a:xfrm>
              <a:off x="4406844" y="575525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배경 스토리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12497A-9141-4582-A73C-442CD9412699}"/>
              </a:ext>
            </a:extLst>
          </p:cNvPr>
          <p:cNvGrpSpPr/>
          <p:nvPr/>
        </p:nvGrpSpPr>
        <p:grpSpPr>
          <a:xfrm>
            <a:off x="4397056" y="3924300"/>
            <a:ext cx="12989300" cy="1676400"/>
            <a:chOff x="4397056" y="3162300"/>
            <a:chExt cx="12989300" cy="1676400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4FFE2C64-5A08-4EA1-9807-672F59468FEB}"/>
                </a:ext>
              </a:extLst>
            </p:cNvPr>
            <p:cNvSpPr txBox="1"/>
            <p:nvPr/>
          </p:nvSpPr>
          <p:spPr>
            <a:xfrm>
              <a:off x="4397056" y="316230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플랫폼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DF9473C6-B396-47C8-A5EA-310666CCD4B7}"/>
                </a:ext>
              </a:extLst>
            </p:cNvPr>
            <p:cNvSpPr txBox="1"/>
            <p:nvPr/>
          </p:nvSpPr>
          <p:spPr>
            <a:xfrm>
              <a:off x="4572000" y="4152900"/>
              <a:ext cx="12814356" cy="6858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Windows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PC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BB9A1A6-EE66-4AA0-870D-1F21B9A58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587" y="1273629"/>
            <a:ext cx="7700572" cy="434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Object 6">
            <a:extLst>
              <a:ext uri="{FF2B5EF4-FFF2-40B4-BE49-F238E27FC236}">
                <a16:creationId xmlns:a16="http://schemas.microsoft.com/office/drawing/2014/main" id="{9689E9DE-C0E8-45B0-B444-1FB1E564DB5A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특징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6A267A35-016E-4BD6-9614-1E36FBE3D5FE}"/>
              </a:ext>
            </a:extLst>
          </p:cNvPr>
          <p:cNvSpPr txBox="1"/>
          <p:nvPr/>
        </p:nvSpPr>
        <p:spPr>
          <a:xfrm>
            <a:off x="4495800" y="1638300"/>
            <a:ext cx="14461756" cy="8132773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캐릭터는 시간이 지나면 충전되는 탄환을 가지고 있다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캐릭터는 탄환을 소모하여 공격을 할 수 있고</a:t>
            </a:r>
            <a:b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</a:b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투사체는 조준 시 보이는 경로를 따라 발사 된다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캐릭터들은 게이지를 채워 사용할 수 있는 스킬을 가지고 있다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투사체의 속도는 눈으로 보고 피할 수 있는 속도이다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플레이어들은 날아오는 적의 투사체를 컨트롤을 통해서 회피함과 </a:t>
            </a:r>
            <a:b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</a:b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동시에 자신의 공격을 적에게 적중하여 게임 모드 별 승리조건을 </a:t>
            </a:r>
            <a:b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</a:b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달성하는 것이 목표이다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DE2B14EE-DF4E-4150-AA42-A5D0097346DD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E0F4569B-2E1E-45A9-A3AB-DEFCD0EE7427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13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1" name="Object 6">
            <a:extLst>
              <a:ext uri="{FF2B5EF4-FFF2-40B4-BE49-F238E27FC236}">
                <a16:creationId xmlns:a16="http://schemas.microsoft.com/office/drawing/2014/main" id="{DE2B14EE-DF4E-4150-AA42-A5D0097346DD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3BA24F-248B-4CC2-817F-B0D4A349DFD8}"/>
              </a:ext>
            </a:extLst>
          </p:cNvPr>
          <p:cNvGrpSpPr/>
          <p:nvPr/>
        </p:nvGrpSpPr>
        <p:grpSpPr>
          <a:xfrm>
            <a:off x="4418900" y="1897593"/>
            <a:ext cx="21072207" cy="3202008"/>
            <a:chOff x="5473599" y="1542028"/>
            <a:chExt cx="21072207" cy="32020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348C57-AF55-44BA-94A1-ED0933031AC2}"/>
                </a:ext>
              </a:extLst>
            </p:cNvPr>
            <p:cNvSpPr txBox="1"/>
            <p:nvPr/>
          </p:nvSpPr>
          <p:spPr>
            <a:xfrm>
              <a:off x="5473599" y="1542028"/>
              <a:ext cx="129898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1. </a:t>
              </a:r>
              <a:r>
                <a:rPr lang="ko-KR" altLang="en-US" sz="5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젬스내치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(Gem</a:t>
              </a:r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Snatch) 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FD774A-8A5B-494C-A70F-B948EFF5A816}"/>
                </a:ext>
              </a:extLst>
            </p:cNvPr>
            <p:cNvSpPr/>
            <p:nvPr/>
          </p:nvSpPr>
          <p:spPr>
            <a:xfrm>
              <a:off x="5743206" y="2651155"/>
              <a:ext cx="20802600" cy="2092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3000"/>
                </a:spcBef>
              </a:pPr>
              <a:r>
                <a:rPr lang="ko-KR" altLang="en-US" sz="2600" dirty="0"/>
                <a:t>보물 상자에서 나오는 보석을 수집하세요</a:t>
              </a:r>
              <a:r>
                <a:rPr lang="en-US" altLang="ko-KR" sz="2600" dirty="0"/>
                <a:t>.</a:t>
              </a:r>
            </a:p>
            <a:p>
              <a:pPr>
                <a:spcBef>
                  <a:spcPts val="3000"/>
                </a:spcBef>
              </a:pPr>
              <a:r>
                <a:rPr lang="ko-KR" altLang="en-US" sz="2600" dirty="0"/>
                <a:t>적 플레이어를 처치해 보석을 빼앗으세요</a:t>
              </a:r>
              <a:r>
                <a:rPr lang="en-US" altLang="ko-KR" sz="2600" dirty="0"/>
                <a:t>.</a:t>
              </a:r>
            </a:p>
            <a:p>
              <a:pPr>
                <a:spcBef>
                  <a:spcPts val="3000"/>
                </a:spcBef>
              </a:pPr>
              <a:r>
                <a:rPr lang="ko-KR" altLang="en-US" sz="2500" dirty="0"/>
                <a:t>총합 보석을 </a:t>
              </a:r>
              <a:r>
                <a:rPr lang="en-US" altLang="ko-KR" sz="2500" dirty="0"/>
                <a:t>10</a:t>
              </a:r>
              <a:r>
                <a:rPr lang="ko-KR" altLang="en-US" sz="2500" dirty="0"/>
                <a:t>개 이상 얻은 상태에서</a:t>
              </a:r>
              <a:r>
                <a:rPr lang="en-US" altLang="ko-KR" sz="2500" dirty="0"/>
                <a:t> </a:t>
              </a:r>
              <a:r>
                <a:rPr lang="ko-KR" altLang="en-US" sz="2500" dirty="0"/>
                <a:t>카운트다운이 종료될 때까지 버틴 플레이어가 승리합니다</a:t>
              </a:r>
              <a:r>
                <a:rPr lang="en-US" altLang="ko-KR" sz="2500" dirty="0"/>
                <a:t>.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5DFAD8F-CE31-47AF-A5E7-E45C5A931644}"/>
              </a:ext>
            </a:extLst>
          </p:cNvPr>
          <p:cNvGrpSpPr/>
          <p:nvPr/>
        </p:nvGrpSpPr>
        <p:grpSpPr>
          <a:xfrm>
            <a:off x="4397056" y="5753100"/>
            <a:ext cx="14754831" cy="3994997"/>
            <a:chOff x="4687857" y="4401383"/>
            <a:chExt cx="14754831" cy="3994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B6A238-639F-4409-B03E-8B8AB74D4686}"/>
                </a:ext>
              </a:extLst>
            </p:cNvPr>
            <p:cNvSpPr txBox="1"/>
            <p:nvPr/>
          </p:nvSpPr>
          <p:spPr>
            <a:xfrm>
              <a:off x="4687857" y="4401383"/>
              <a:ext cx="129898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2. </a:t>
              </a:r>
              <a:r>
                <a:rPr lang="ko-KR" altLang="en-US" sz="5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스타헌트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(Star Hunt)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2CC1609-AD97-4AE6-8674-DF4301035E23}"/>
                </a:ext>
              </a:extLst>
            </p:cNvPr>
            <p:cNvSpPr/>
            <p:nvPr/>
          </p:nvSpPr>
          <p:spPr>
            <a:xfrm>
              <a:off x="4997708" y="5549447"/>
              <a:ext cx="14444980" cy="2846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3000"/>
                </a:spcAft>
              </a:pPr>
              <a:r>
                <a:rPr lang="ko-KR" altLang="en-US" sz="2600" dirty="0"/>
                <a:t>별을 위해 적 플레이어를 사냥하세요</a:t>
              </a:r>
              <a:r>
                <a:rPr lang="en-US" altLang="ko-KR" sz="2600" dirty="0"/>
                <a:t>. 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적을 사냥하면 적의 머리 위에 표시된 개수만큼 별을 획득합니다</a:t>
              </a:r>
              <a:r>
                <a:rPr lang="en-US" altLang="ko-KR" sz="2600" dirty="0"/>
                <a:t>.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적을 사냥할수록 머리위에 별이 많아 집니다</a:t>
              </a:r>
              <a:r>
                <a:rPr lang="en-US" altLang="ko-KR" sz="2600" dirty="0"/>
                <a:t>.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카운트다운이 종료될 때 별을 가장 많이 획득한 플레이어가 승리합니다</a:t>
              </a:r>
              <a:r>
                <a:rPr lang="en-US" altLang="ko-KR" sz="2600" dirty="0"/>
                <a:t>.</a:t>
              </a:r>
              <a:endParaRPr lang="en-US" altLang="ko-KR" sz="2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C2304A2D-DB67-4A99-BA45-90152B266E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052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C8049F-B7B6-483B-B0D3-A53D9FFB1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09232"/>
            <a:ext cx="12308761" cy="81618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F84B7E-F04D-4D10-A509-81B7FAB0E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378582"/>
            <a:ext cx="2807864" cy="4623139"/>
          </a:xfrm>
          <a:prstGeom prst="rect">
            <a:avLst/>
          </a:prstGeom>
        </p:spPr>
      </p:pic>
      <p:sp>
        <p:nvSpPr>
          <p:cNvPr id="15" name="Object 6">
            <a:extLst>
              <a:ext uri="{FF2B5EF4-FFF2-40B4-BE49-F238E27FC236}">
                <a16:creationId xmlns:a16="http://schemas.microsoft.com/office/drawing/2014/main" id="{2606F9A3-1EC4-4662-A970-1C38FFCBBCF1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0B3495-3848-404C-9132-641F8D3C7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2578" y="3352992"/>
            <a:ext cx="2749822" cy="4623139"/>
          </a:xfrm>
          <a:prstGeom prst="rect">
            <a:avLst/>
          </a:prstGeom>
        </p:spPr>
      </p:pic>
      <p:sp>
        <p:nvSpPr>
          <p:cNvPr id="17" name="Object 9">
            <a:extLst>
              <a:ext uri="{FF2B5EF4-FFF2-40B4-BE49-F238E27FC236}">
                <a16:creationId xmlns:a16="http://schemas.microsoft.com/office/drawing/2014/main" id="{C94C0182-E955-4723-937B-6A32393897E9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33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플로우 차트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C95796F5-52B4-431F-88EE-7E8D66F63C05}"/>
              </a:ext>
            </a:extLst>
          </p:cNvPr>
          <p:cNvSpPr/>
          <p:nvPr/>
        </p:nvSpPr>
        <p:spPr>
          <a:xfrm>
            <a:off x="8599527" y="851830"/>
            <a:ext cx="2094742" cy="748747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타이틀</a:t>
            </a: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97B8F90B-F92D-44A0-B1B6-D5DD951D361C}"/>
              </a:ext>
            </a:extLst>
          </p:cNvPr>
          <p:cNvSpPr/>
          <p:nvPr/>
        </p:nvSpPr>
        <p:spPr>
          <a:xfrm>
            <a:off x="8599524" y="3254153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DDCE137D-3AD5-4A5A-9D06-40BEAC7F7715}"/>
              </a:ext>
            </a:extLst>
          </p:cNvPr>
          <p:cNvSpPr/>
          <p:nvPr/>
        </p:nvSpPr>
        <p:spPr>
          <a:xfrm>
            <a:off x="7186206" y="514226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방 들어가기</a:t>
            </a: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D35C74AB-0467-429D-BF08-185B822FA480}"/>
              </a:ext>
            </a:extLst>
          </p:cNvPr>
          <p:cNvSpPr/>
          <p:nvPr/>
        </p:nvSpPr>
        <p:spPr>
          <a:xfrm>
            <a:off x="10008641" y="514226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방 만들기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모드 선택</a:t>
            </a: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194D8ABF-9336-4A3E-B1BF-CCA9AD9DFD02}"/>
              </a:ext>
            </a:extLst>
          </p:cNvPr>
          <p:cNvSpPr/>
          <p:nvPr/>
        </p:nvSpPr>
        <p:spPr>
          <a:xfrm>
            <a:off x="8599526" y="689629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게임 플레이</a:t>
            </a:r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EEC8E02B-ABC6-45BB-93E0-62992FF5788D}"/>
              </a:ext>
            </a:extLst>
          </p:cNvPr>
          <p:cNvSpPr/>
          <p:nvPr/>
        </p:nvSpPr>
        <p:spPr>
          <a:xfrm>
            <a:off x="12688058" y="512964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연습모드</a:t>
            </a: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FFE4019D-0D7D-4E8C-9F1E-5F3D88329256}"/>
              </a:ext>
            </a:extLst>
          </p:cNvPr>
          <p:cNvSpPr/>
          <p:nvPr/>
        </p:nvSpPr>
        <p:spPr>
          <a:xfrm>
            <a:off x="11438783" y="2275655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4E53C048-7875-437A-8258-5A67F2C29351}"/>
              </a:ext>
            </a:extLst>
          </p:cNvPr>
          <p:cNvSpPr/>
          <p:nvPr/>
        </p:nvSpPr>
        <p:spPr>
          <a:xfrm>
            <a:off x="8599524" y="851163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결과창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5C4EFD95-E7EB-4E3B-A422-1CB68B5E6FA3}"/>
              </a:ext>
            </a:extLst>
          </p:cNvPr>
          <p:cNvCxnSpPr>
            <a:cxnSpLocks/>
            <a:stCxn id="12" idx="3"/>
            <a:endCxn id="19" idx="0"/>
          </p:cNvCxnSpPr>
          <p:nvPr/>
        </p:nvCxnSpPr>
        <p:spPr>
          <a:xfrm>
            <a:off x="10694270" y="1226204"/>
            <a:ext cx="1791885" cy="104945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2A3134-AD75-4CBA-94AF-16AD6C6B1CE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9646896" y="1600577"/>
            <a:ext cx="3" cy="1653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0455CF8-0C61-43B0-8DC5-5C86FBAA8FB7}"/>
              </a:ext>
            </a:extLst>
          </p:cNvPr>
          <p:cNvCxnSpPr>
            <a:cxnSpLocks/>
            <a:stCxn id="13" idx="3"/>
            <a:endCxn id="18" idx="0"/>
          </p:cNvCxnSpPr>
          <p:nvPr/>
        </p:nvCxnSpPr>
        <p:spPr>
          <a:xfrm>
            <a:off x="10694267" y="3786264"/>
            <a:ext cx="3041163" cy="13433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F1B8572E-1478-4F28-BB95-C5B9118A505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694267" y="3794155"/>
            <a:ext cx="3041163" cy="133549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D40C9365-F4E5-473B-ACF7-F020CCA199E8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8528290" y="4023660"/>
            <a:ext cx="823894" cy="141331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593E420-429B-4174-BE7E-085219C9F41F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rot="16200000" flipH="1">
            <a:off x="9939507" y="4025760"/>
            <a:ext cx="823894" cy="14091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41D824B-85BB-43CA-BD8B-4EC73430F3FF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rot="16200000" flipH="1">
            <a:off x="8595332" y="5844730"/>
            <a:ext cx="689812" cy="141332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C819BE9-80CB-4E13-AB6A-E99DEA9FE55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rot="5400000">
            <a:off x="10006550" y="5846833"/>
            <a:ext cx="689812" cy="140911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09F601F-8106-4512-B9AE-69CE72EFC0E0}"/>
              </a:ext>
            </a:extLst>
          </p:cNvPr>
          <p:cNvCxnSpPr>
            <a:stCxn id="17" idx="2"/>
            <a:endCxn id="21" idx="0"/>
          </p:cNvCxnSpPr>
          <p:nvPr/>
        </p:nvCxnSpPr>
        <p:spPr>
          <a:xfrm rot="5400000">
            <a:off x="9371337" y="8236077"/>
            <a:ext cx="551121" cy="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FBCB9F5-050A-4A18-9044-40AE71D253F8}"/>
              </a:ext>
            </a:extLst>
          </p:cNvPr>
          <p:cNvCxnSpPr>
            <a:cxnSpLocks/>
            <a:endCxn id="13" idx="1"/>
          </p:cNvCxnSpPr>
          <p:nvPr/>
        </p:nvCxnSpPr>
        <p:spPr>
          <a:xfrm rot="5400000" flipH="1" flipV="1">
            <a:off x="4651899" y="5066139"/>
            <a:ext cx="5227499" cy="266775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B5B84B2-36BD-4AC1-9450-9A140AC323A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5931772" y="9043747"/>
            <a:ext cx="2667753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054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(UI)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FCB4419-B7E1-433D-9932-EBD48FF04339}"/>
              </a:ext>
            </a:extLst>
          </p:cNvPr>
          <p:cNvGrpSpPr/>
          <p:nvPr/>
        </p:nvGrpSpPr>
        <p:grpSpPr>
          <a:xfrm>
            <a:off x="4791877" y="1653545"/>
            <a:ext cx="5485506" cy="2397131"/>
            <a:chOff x="4801494" y="1658926"/>
            <a:chExt cx="5485506" cy="2397131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A3F2BD7E-2BEB-471E-9510-6189F5E335A2}"/>
                </a:ext>
              </a:extLst>
            </p:cNvPr>
            <p:cNvSpPr txBox="1"/>
            <p:nvPr/>
          </p:nvSpPr>
          <p:spPr>
            <a:xfrm>
              <a:off x="4801494" y="1658926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플레이어 이름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0D0247F-54F6-43A3-90C1-124AE4BBE430}"/>
                </a:ext>
              </a:extLst>
            </p:cNvPr>
            <p:cNvSpPr/>
            <p:nvPr/>
          </p:nvSpPr>
          <p:spPr>
            <a:xfrm>
              <a:off x="9334500" y="3317036"/>
              <a:ext cx="685800" cy="1606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5BF8C41C-FFCF-4682-9920-58D855E76717}"/>
                </a:ext>
              </a:extLst>
            </p:cNvPr>
            <p:cNvSpPr/>
            <p:nvPr/>
          </p:nvSpPr>
          <p:spPr>
            <a:xfrm>
              <a:off x="7416000" y="3922557"/>
              <a:ext cx="381000" cy="1335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FA4A4C8-B5BA-4F4B-A581-A4A7DFF64736}"/>
              </a:ext>
            </a:extLst>
          </p:cNvPr>
          <p:cNvGrpSpPr/>
          <p:nvPr/>
        </p:nvGrpSpPr>
        <p:grpSpPr>
          <a:xfrm>
            <a:off x="4810927" y="1645166"/>
            <a:ext cx="5485506" cy="2740573"/>
            <a:chOff x="4801494" y="1658927"/>
            <a:chExt cx="5485506" cy="2740573"/>
          </a:xfrm>
        </p:grpSpPr>
        <p:sp>
          <p:nvSpPr>
            <p:cNvPr id="27" name="Object 6">
              <a:extLst>
                <a:ext uri="{FF2B5EF4-FFF2-40B4-BE49-F238E27FC236}">
                  <a16:creationId xmlns:a16="http://schemas.microsoft.com/office/drawing/2014/main" id="{A7513703-462A-4506-A24A-47EF60AEC742}"/>
                </a:ext>
              </a:extLst>
            </p:cNvPr>
            <p:cNvSpPr txBox="1"/>
            <p:nvPr/>
          </p:nvSpPr>
          <p:spPr>
            <a:xfrm>
              <a:off x="4801494" y="165892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체력바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9A69D32A-99FB-4185-BF82-F19ADC09ECD4}"/>
                </a:ext>
              </a:extLst>
            </p:cNvPr>
            <p:cNvSpPr/>
            <p:nvPr/>
          </p:nvSpPr>
          <p:spPr>
            <a:xfrm>
              <a:off x="7200000" y="4266000"/>
              <a:ext cx="381000" cy="1335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4C4F5B52-BABD-4D99-B728-29098507B5E0}"/>
                </a:ext>
              </a:extLst>
            </p:cNvPr>
            <p:cNvSpPr/>
            <p:nvPr/>
          </p:nvSpPr>
          <p:spPr>
            <a:xfrm>
              <a:off x="8972550" y="3997687"/>
              <a:ext cx="685800" cy="1606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1EA1A7-383C-492C-B4EE-76A299EF6528}"/>
              </a:ext>
            </a:extLst>
          </p:cNvPr>
          <p:cNvGrpSpPr/>
          <p:nvPr/>
        </p:nvGrpSpPr>
        <p:grpSpPr>
          <a:xfrm>
            <a:off x="4810927" y="1645166"/>
            <a:ext cx="5485506" cy="2827374"/>
            <a:chOff x="4801494" y="1658927"/>
            <a:chExt cx="5485506" cy="2827374"/>
          </a:xfrm>
        </p:grpSpPr>
        <p:sp>
          <p:nvSpPr>
            <p:cNvPr id="35" name="Object 6">
              <a:extLst>
                <a:ext uri="{FF2B5EF4-FFF2-40B4-BE49-F238E27FC236}">
                  <a16:creationId xmlns:a16="http://schemas.microsoft.com/office/drawing/2014/main" id="{8C573859-E036-4040-B5BF-C6E033A238A7}"/>
                </a:ext>
              </a:extLst>
            </p:cNvPr>
            <p:cNvSpPr txBox="1"/>
            <p:nvPr/>
          </p:nvSpPr>
          <p:spPr>
            <a:xfrm>
              <a:off x="4801494" y="165892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장전 횟수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E95F6FFF-BDC2-47B4-8EA0-4EE9512C2BED}"/>
                </a:ext>
              </a:extLst>
            </p:cNvPr>
            <p:cNvSpPr/>
            <p:nvPr/>
          </p:nvSpPr>
          <p:spPr>
            <a:xfrm>
              <a:off x="9124950" y="4333901"/>
              <a:ext cx="533400" cy="1524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F4CC33-909C-4720-98F5-E01860133AB6}"/>
              </a:ext>
            </a:extLst>
          </p:cNvPr>
          <p:cNvGrpSpPr/>
          <p:nvPr/>
        </p:nvGrpSpPr>
        <p:grpSpPr>
          <a:xfrm>
            <a:off x="4791877" y="1653545"/>
            <a:ext cx="5485506" cy="3016855"/>
            <a:chOff x="4801494" y="1658927"/>
            <a:chExt cx="5485506" cy="3016855"/>
          </a:xfrm>
        </p:grpSpPr>
        <p:sp>
          <p:nvSpPr>
            <p:cNvPr id="38" name="Object 6">
              <a:extLst>
                <a:ext uri="{FF2B5EF4-FFF2-40B4-BE49-F238E27FC236}">
                  <a16:creationId xmlns:a16="http://schemas.microsoft.com/office/drawing/2014/main" id="{ADA0386A-30E0-43B3-944A-AD0F082570B7}"/>
                </a:ext>
              </a:extLst>
            </p:cNvPr>
            <p:cNvSpPr txBox="1"/>
            <p:nvPr/>
          </p:nvSpPr>
          <p:spPr>
            <a:xfrm>
              <a:off x="4801494" y="165892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스킬 게이지바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7CD91B27-0406-466C-A6A3-FDAC449656F1}"/>
                </a:ext>
              </a:extLst>
            </p:cNvPr>
            <p:cNvSpPr/>
            <p:nvPr/>
          </p:nvSpPr>
          <p:spPr>
            <a:xfrm>
              <a:off x="9144894" y="4523382"/>
              <a:ext cx="533400" cy="1524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AC8FC5A-97F8-402B-8851-0E3DC3F770C1}"/>
              </a:ext>
            </a:extLst>
          </p:cNvPr>
          <p:cNvGrpSpPr/>
          <p:nvPr/>
        </p:nvGrpSpPr>
        <p:grpSpPr>
          <a:xfrm>
            <a:off x="4810927" y="1650763"/>
            <a:ext cx="5984258" cy="1022672"/>
            <a:chOff x="4800600" y="1680677"/>
            <a:chExt cx="5984258" cy="1022672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5727CC17-EE3F-4893-A8E6-AE562F024300}"/>
                </a:ext>
              </a:extLst>
            </p:cNvPr>
            <p:cNvSpPr txBox="1"/>
            <p:nvPr/>
          </p:nvSpPr>
          <p:spPr>
            <a:xfrm>
              <a:off x="4800600" y="168067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타이머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C6012777-219D-43CA-8377-1AD29B329ECA}"/>
                </a:ext>
              </a:extLst>
            </p:cNvPr>
            <p:cNvSpPr/>
            <p:nvPr/>
          </p:nvSpPr>
          <p:spPr>
            <a:xfrm rot="5400000">
              <a:off x="10368136" y="2286627"/>
              <a:ext cx="495300" cy="338144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280E921-8BF5-4C8D-8246-7524FBB21F22}"/>
              </a:ext>
            </a:extLst>
          </p:cNvPr>
          <p:cNvGrpSpPr/>
          <p:nvPr/>
        </p:nvGrpSpPr>
        <p:grpSpPr>
          <a:xfrm>
            <a:off x="4798227" y="1653545"/>
            <a:ext cx="11081450" cy="1214923"/>
            <a:chOff x="4800600" y="1680677"/>
            <a:chExt cx="11081450" cy="1214923"/>
          </a:xfrm>
        </p:grpSpPr>
        <p:sp>
          <p:nvSpPr>
            <p:cNvPr id="49" name="Object 6">
              <a:extLst>
                <a:ext uri="{FF2B5EF4-FFF2-40B4-BE49-F238E27FC236}">
                  <a16:creationId xmlns:a16="http://schemas.microsoft.com/office/drawing/2014/main" id="{8762DDFB-6087-4149-AA98-776612DE94E2}"/>
                </a:ext>
              </a:extLst>
            </p:cNvPr>
            <p:cNvSpPr txBox="1"/>
            <p:nvPr/>
          </p:nvSpPr>
          <p:spPr>
            <a:xfrm>
              <a:off x="4800600" y="168067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팀 스코어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58E26F31-01B6-4A85-8267-9C4E8F333406}"/>
                </a:ext>
              </a:extLst>
            </p:cNvPr>
            <p:cNvSpPr/>
            <p:nvPr/>
          </p:nvSpPr>
          <p:spPr>
            <a:xfrm rot="5400000">
              <a:off x="5526878" y="2478878"/>
              <a:ext cx="495300" cy="338144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0CC1ACE7-9833-4310-80BC-90D399ECE783}"/>
                </a:ext>
              </a:extLst>
            </p:cNvPr>
            <p:cNvSpPr/>
            <p:nvPr/>
          </p:nvSpPr>
          <p:spPr>
            <a:xfrm rot="5400000">
              <a:off x="15465328" y="2478878"/>
              <a:ext cx="495300" cy="338144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Object 6">
            <a:extLst>
              <a:ext uri="{FF2B5EF4-FFF2-40B4-BE49-F238E27FC236}">
                <a16:creationId xmlns:a16="http://schemas.microsoft.com/office/drawing/2014/main" id="{17A3F857-4909-48D3-9BB9-CC1F3E776A4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EC9EAB4B-2B3A-49B1-A688-3EE33DB8ED1B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8FD1E7-0E0D-4BC4-B39B-A8E057154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90193"/>
            <a:ext cx="12596441" cy="709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1729</TotalTime>
  <Words>822</Words>
  <Application>Microsoft Office PowerPoint</Application>
  <PresentationFormat>사용자 지정</PresentationFormat>
  <Paragraphs>275</Paragraphs>
  <Slides>22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Futura Bk BT</vt:lpstr>
      <vt:lpstr>맑은 고딕</vt:lpstr>
      <vt:lpstr>에스코어 드림 2 ExtraLight</vt:lpstr>
      <vt:lpstr>에스코어 드림 4 Regular</vt:lpstr>
      <vt:lpstr>휴먼둥근헤드라인</vt:lpstr>
      <vt:lpstr>Arial</vt:lpstr>
      <vt:lpstr>Bauhaus 93</vt:lpstr>
      <vt:lpstr>Calibri</vt:lpstr>
      <vt:lpstr>Rockwell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영준</cp:lastModifiedBy>
  <cp:revision>130</cp:revision>
  <dcterms:created xsi:type="dcterms:W3CDTF">2020-10-05T11:23:33Z</dcterms:created>
  <dcterms:modified xsi:type="dcterms:W3CDTF">2020-12-03T04:22:49Z</dcterms:modified>
</cp:coreProperties>
</file>